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341" r:id="rId2"/>
  </p:sldIdLst>
  <p:sldSz cx="10691813" cy="6858000"/>
  <p:notesSz cx="6797675" cy="9928225"/>
  <p:custDataLst>
    <p:tags r:id="rId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000"/>
    <a:srgbClr val="D6D7D9"/>
    <a:srgbClr val="A67C00"/>
    <a:srgbClr val="009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7994" autoAdjust="0"/>
  </p:normalViewPr>
  <p:slideViewPr>
    <p:cSldViewPr snapToGrid="0">
      <p:cViewPr varScale="1">
        <p:scale>
          <a:sx n="188" d="100"/>
          <a:sy n="188" d="100"/>
        </p:scale>
        <p:origin x="9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366782006920412E-2"/>
          <c:y val="3.0416823131806235E-2"/>
          <c:w val="0.91738754325259519"/>
          <c:h val="0.9391663537363875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 w="9525" algn="ctr">
              <a:solidFill>
                <a:schemeClr val="bg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noFill/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FE92-4EB0-A462-246B53807F4F}"/>
              </c:ext>
            </c:extLst>
          </c:dPt>
          <c:val>
            <c:numRef>
              <c:f>Sheet1!$A$1:$D$1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28.5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92-4EB0-A462-246B53807F4F}"/>
            </c:ext>
          </c:extLst>
        </c:ser>
        <c:ser>
          <c:idx val="1"/>
          <c:order val="1"/>
          <c:spPr>
            <a:solidFill>
              <a:schemeClr val="accent1"/>
            </a:solidFill>
            <a:ln w="9525" algn="ctr">
              <a:solidFill>
                <a:schemeClr val="bg1"/>
              </a:solidFill>
              <a:prstDash val="solid"/>
            </a:ln>
          </c:spPr>
          <c:invertIfNegative val="0"/>
          <c:val>
            <c:numRef>
              <c:f>Sheet1!$A$2:$D$2</c:f>
              <c:numCache>
                <c:formatCode>General</c:formatCode>
                <c:ptCount val="4"/>
                <c:pt idx="0">
                  <c:v>5</c:v>
                </c:pt>
                <c:pt idx="1">
                  <c:v>12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92-4EB0-A462-246B53807F4F}"/>
            </c:ext>
          </c:extLst>
        </c:ser>
        <c:ser>
          <c:idx val="2"/>
          <c:order val="2"/>
          <c:spPr>
            <a:solidFill>
              <a:schemeClr val="accent1"/>
            </a:solidFill>
            <a:ln w="9525" algn="ctr">
              <a:solidFill>
                <a:schemeClr val="bg1"/>
              </a:solidFill>
              <a:prstDash val="solid"/>
            </a:ln>
          </c:spPr>
          <c:invertIfNegative val="0"/>
          <c:dPt>
            <c:idx val="3"/>
            <c:invertIfNegative val="0"/>
            <c:bubble3D val="0"/>
            <c:spPr>
              <a:noFill/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FE92-4EB0-A462-246B53807F4F}"/>
              </c:ext>
            </c:extLst>
          </c:dPt>
          <c:val>
            <c:numRef>
              <c:f>Sheet1!$A$3:$D$3</c:f>
              <c:numCache>
                <c:formatCode>General</c:formatCode>
                <c:ptCount val="4"/>
                <c:pt idx="0">
                  <c:v>22</c:v>
                </c:pt>
                <c:pt idx="1">
                  <c:v>0</c:v>
                </c:pt>
                <c:pt idx="2">
                  <c:v>-2</c:v>
                </c:pt>
                <c:pt idx="3">
                  <c:v>-8.75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92-4EB0-A462-246B53807F4F}"/>
            </c:ext>
          </c:extLst>
        </c:ser>
        <c:ser>
          <c:idx val="3"/>
          <c:order val="3"/>
          <c:spPr>
            <a:solidFill>
              <a:schemeClr val="accent1"/>
            </a:solidFill>
            <a:ln w="9525" algn="ctr">
              <a:solidFill>
                <a:schemeClr val="bg1"/>
              </a:solidFill>
              <a:prstDash val="solid"/>
            </a:ln>
          </c:spPr>
          <c:invertIfNegative val="0"/>
          <c:val>
            <c:numRef>
              <c:f>Sheet1!$A$4:$D$4</c:f>
              <c:numCache>
                <c:formatCode>General</c:formatCode>
                <c:ptCount val="4"/>
                <c:pt idx="0">
                  <c:v>0</c:v>
                </c:pt>
                <c:pt idx="1">
                  <c:v>-17</c:v>
                </c:pt>
                <c:pt idx="2">
                  <c:v>-19.5</c:v>
                </c:pt>
                <c:pt idx="3">
                  <c:v>-10.25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92-4EB0-A462-246B53807F4F}"/>
            </c:ext>
          </c:extLst>
        </c:ser>
        <c:ser>
          <c:idx val="4"/>
          <c:order val="4"/>
          <c:spPr>
            <a:solidFill>
              <a:schemeClr val="accent1"/>
            </a:solidFill>
            <a:ln w="9525" algn="ctr">
              <a:solidFill>
                <a:schemeClr val="bg1"/>
              </a:solidFill>
              <a:prstDash val="solid"/>
            </a:ln>
          </c:spPr>
          <c:invertIfNegative val="0"/>
          <c:val>
            <c:numRef>
              <c:f>Sheet1!$A$5:$D$5</c:f>
              <c:numCache>
                <c:formatCode>General</c:formatCode>
                <c:ptCount val="4"/>
                <c:pt idx="0">
                  <c:v>0</c:v>
                </c:pt>
                <c:pt idx="3">
                  <c:v>-5.75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92-4EB0-A462-246B53807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655731519"/>
        <c:axId val="1"/>
      </c:barChart>
      <c:lineChart>
        <c:grouping val="standard"/>
        <c:varyColors val="0"/>
        <c:ser>
          <c:idx val="5"/>
          <c:order val="5"/>
          <c:spPr>
            <a:ln>
              <a:noFill/>
            </a:ln>
          </c:spPr>
          <c:marker>
            <c:symbol val="none"/>
          </c:marker>
          <c:dPt>
            <c:idx val="0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FE92-4EB0-A462-246B53807F4F}"/>
              </c:ext>
            </c:extLst>
          </c:dPt>
          <c:dPt>
            <c:idx val="1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FE92-4EB0-A462-246B53807F4F}"/>
              </c:ext>
            </c:extLst>
          </c:dPt>
          <c:dPt>
            <c:idx val="2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FE92-4EB0-A462-246B53807F4F}"/>
              </c:ext>
            </c:extLst>
          </c:dPt>
          <c:dPt>
            <c:idx val="3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FE92-4EB0-A462-246B53807F4F}"/>
              </c:ext>
            </c:extLst>
          </c:dPt>
          <c:errBars>
            <c:errDir val="y"/>
            <c:errBarType val="plus"/>
            <c:errValType val="cust"/>
            <c:noEndCap val="1"/>
            <c:plus>
              <c:numRef>
                <c:f>Sheet1!$A$6:$D$6</c:f>
                <c:numCache>
                  <c:formatCode>General</c:formatCode>
                  <c:ptCount val="4"/>
                  <c:pt idx="0">
                    <c:v>-15</c:v>
                  </c:pt>
                  <c:pt idx="1">
                    <c:v>-30</c:v>
                  </c:pt>
                  <c:pt idx="2">
                    <c:v>-16.5</c:v>
                  </c:pt>
                  <c:pt idx="3">
                    <c:v>-3.75</c:v>
                  </c:pt>
                </c:numCache>
              </c:numRef>
            </c:plus>
            <c:spPr>
              <a:ln w="9525" algn="ctr">
                <a:solidFill>
                  <a:schemeClr val="tx1"/>
                </a:solidFill>
                <a:prstDash val="solid"/>
              </a:ln>
            </c:spPr>
          </c:errBars>
          <c:val>
            <c:numRef>
              <c:f>Sheet1!$A$7:$D$7</c:f>
              <c:numCache>
                <c:formatCode>General</c:formatCode>
                <c:ptCount val="4"/>
                <c:pt idx="0">
                  <c:v>47</c:v>
                </c:pt>
                <c:pt idx="1">
                  <c:v>47</c:v>
                </c:pt>
                <c:pt idx="2">
                  <c:v>45</c:v>
                </c:pt>
                <c:pt idx="3">
                  <c:v>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E92-4EB0-A462-246B53807F4F}"/>
            </c:ext>
          </c:extLst>
        </c:ser>
        <c:ser>
          <c:idx val="6"/>
          <c:order val="6"/>
          <c:spPr>
            <a:ln>
              <a:noFill/>
            </a:ln>
          </c:spPr>
          <c:marker>
            <c:symbol val="none"/>
          </c:marker>
          <c:val>
            <c:numRef>
              <c:f>Sheet1!$A$8:$D$8</c:f>
              <c:numCache>
                <c:formatCode>General</c:formatCode>
                <c:ptCount val="4"/>
                <c:pt idx="0">
                  <c:v>32</c:v>
                </c:pt>
                <c:pt idx="1">
                  <c:v>17</c:v>
                </c:pt>
                <c:pt idx="2">
                  <c:v>28.5</c:v>
                </c:pt>
                <c:pt idx="3">
                  <c:v>-8.75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E92-4EB0-A462-246B53807F4F}"/>
            </c:ext>
          </c:extLst>
        </c:ser>
        <c:ser>
          <c:idx val="7"/>
          <c:order val="7"/>
          <c:spPr>
            <a:ln>
              <a:noFill/>
            </a:ln>
          </c:spPr>
          <c:marker>
            <c:symbol val="none"/>
          </c:marker>
          <c:errBars>
            <c:errDir val="y"/>
            <c:errBarType val="plus"/>
            <c:errValType val="cust"/>
            <c:noEndCap val="1"/>
            <c:plus>
              <c:numRef>
                <c:f>Sheet1!$A$9:$D$9</c:f>
                <c:numCache>
                  <c:formatCode>General</c:formatCode>
                  <c:ptCount val="4"/>
                  <c:pt idx="0">
                    <c:v>-25</c:v>
                  </c:pt>
                  <c:pt idx="1">
                    <c:v>-3</c:v>
                  </c:pt>
                  <c:pt idx="2">
                    <c:v>-4.5</c:v>
                  </c:pt>
                  <c:pt idx="3">
                    <c:v>-5.25</c:v>
                  </c:pt>
                </c:numCache>
              </c:numRef>
            </c:plus>
            <c:spPr>
              <a:ln w="9525" algn="ctr">
                <a:solidFill>
                  <a:schemeClr val="tx1"/>
                </a:solidFill>
                <a:prstDash val="solid"/>
              </a:ln>
            </c:spPr>
          </c:errBars>
          <c:val>
            <c:numRef>
              <c:f>Sheet1!$A$10:$D$10</c:f>
              <c:numCache>
                <c:formatCode>General</c:formatCode>
                <c:ptCount val="4"/>
                <c:pt idx="0">
                  <c:v>5</c:v>
                </c:pt>
                <c:pt idx="1">
                  <c:v>-17</c:v>
                </c:pt>
                <c:pt idx="2">
                  <c:v>-21.5</c:v>
                </c:pt>
                <c:pt idx="3">
                  <c:v>-24.75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FE92-4EB0-A462-246B53807F4F}"/>
            </c:ext>
          </c:extLst>
        </c:ser>
        <c:ser>
          <c:idx val="8"/>
          <c:order val="8"/>
          <c:spPr>
            <a:ln>
              <a:noFill/>
            </a:ln>
          </c:spPr>
          <c:marker>
            <c:symbol val="none"/>
          </c:marker>
          <c:dPt>
            <c:idx val="0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FE92-4EB0-A462-246B53807F4F}"/>
              </c:ext>
            </c:extLst>
          </c:dPt>
          <c:dPt>
            <c:idx val="1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FE92-4EB0-A462-246B53807F4F}"/>
              </c:ext>
            </c:extLst>
          </c:dPt>
          <c:dPt>
            <c:idx val="2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FE92-4EB0-A462-246B53807F4F}"/>
              </c:ext>
            </c:extLst>
          </c:dPt>
          <c:dPt>
            <c:idx val="3"/>
            <c:marker>
              <c:symbol val="dash"/>
              <c:size val="7"/>
              <c:spPr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FE92-4EB0-A462-246B53807F4F}"/>
              </c:ext>
            </c:extLst>
          </c:dPt>
          <c:val>
            <c:numRef>
              <c:f>Sheet1!$A$11:$D$11</c:f>
              <c:numCache>
                <c:formatCode>General</c:formatCode>
                <c:ptCount val="4"/>
                <c:pt idx="0">
                  <c:v>-20</c:v>
                </c:pt>
                <c:pt idx="1">
                  <c:v>-20</c:v>
                </c:pt>
                <c:pt idx="2">
                  <c:v>-26</c:v>
                </c:pt>
                <c:pt idx="3">
                  <c:v>-30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FE92-4EB0-A462-246B53807F4F}"/>
            </c:ext>
          </c:extLst>
        </c:ser>
        <c:ser>
          <c:idx val="9"/>
          <c:order val="9"/>
          <c:spPr>
            <a:ln>
              <a:noFill/>
            </a:ln>
          </c:spPr>
          <c:marker>
            <c:symbol val="none"/>
          </c:marker>
          <c:dPt>
            <c:idx val="0"/>
            <c:marker>
              <c:symbol val="x"/>
              <c:size val="7"/>
              <c:spPr>
                <a:noFill/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FE92-4EB0-A462-246B53807F4F}"/>
              </c:ext>
            </c:extLst>
          </c:dPt>
          <c:dPt>
            <c:idx val="1"/>
            <c:marker>
              <c:symbol val="x"/>
              <c:size val="7"/>
              <c:spPr>
                <a:noFill/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FE92-4EB0-A462-246B53807F4F}"/>
              </c:ext>
            </c:extLst>
          </c:dPt>
          <c:dPt>
            <c:idx val="2"/>
            <c:marker>
              <c:symbol val="x"/>
              <c:size val="7"/>
              <c:spPr>
                <a:noFill/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FE92-4EB0-A462-246B53807F4F}"/>
              </c:ext>
            </c:extLst>
          </c:dPt>
          <c:dPt>
            <c:idx val="3"/>
            <c:marker>
              <c:symbol val="x"/>
              <c:size val="7"/>
              <c:spPr>
                <a:noFill/>
                <a:ln w="9525" algn="ctr">
                  <a:solidFill>
                    <a:schemeClr val="tx1"/>
                  </a:solidFill>
                  <a:prstDash val="solid"/>
                </a:ln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FE92-4EB0-A462-246B53807F4F}"/>
              </c:ext>
            </c:extLst>
          </c:dPt>
          <c:val>
            <c:numRef>
              <c:f>Sheet1!$A$12:$D$12</c:f>
              <c:numCache>
                <c:formatCode>General</c:formatCode>
                <c:ptCount val="4"/>
                <c:pt idx="0">
                  <c:v>14.666666666666666</c:v>
                </c:pt>
                <c:pt idx="1">
                  <c:v>3.8571428571428572</c:v>
                </c:pt>
                <c:pt idx="2">
                  <c:v>3</c:v>
                </c:pt>
                <c:pt idx="3">
                  <c:v>-17.666666666666668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FE92-4EB0-A462-246B53807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731519"/>
        <c:axId val="1"/>
      </c:lineChart>
      <c:catAx>
        <c:axId val="655731519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algn="ctr">
            <a:solidFill>
              <a:schemeClr val="tx1"/>
            </a:solidFill>
            <a:prstDash val="solid"/>
          </a:ln>
        </c:spPr>
        <c:crossAx val="1"/>
        <c:crossesAt val="0"/>
        <c:auto val="0"/>
        <c:lblAlgn val="ctr"/>
        <c:lblOffset val="100"/>
        <c:noMultiLvlLbl val="0"/>
      </c:catAx>
      <c:valAx>
        <c:axId val="1"/>
        <c:scaling>
          <c:orientation val="minMax"/>
          <c:max val="60"/>
          <c:min val="-50"/>
        </c:scaling>
        <c:delete val="0"/>
        <c:axPos val="l"/>
        <c:majorGridlines>
          <c:spPr>
            <a:ln w="3175" algn="ctr">
              <a:solidFill>
                <a:srgbClr val="C0C0C0"/>
              </a:solidFill>
              <a:prstDash val="solid"/>
            </a:ln>
          </c:spPr>
        </c:majorGridlines>
        <c:numFmt formatCode="#,##0;&quot;-&quot;#,##0" sourceLinked="0"/>
        <c:majorTickMark val="out"/>
        <c:minorTickMark val="none"/>
        <c:tickLblPos val="nextTo"/>
        <c:spPr>
          <a:ln w="9525" algn="ctr">
            <a:solidFill>
              <a:schemeClr val="tx1"/>
            </a:solidFill>
            <a:prstDash val="solid"/>
          </a:ln>
        </c:spPr>
        <c:txPr>
          <a:bodyPr wrap="none"/>
          <a:lstStyle/>
          <a:p>
            <a:pPr>
              <a:defRPr sz="140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defRPr>
            </a:pPr>
            <a:endParaRPr lang="en-DE"/>
          </a:p>
        </c:txPr>
        <c:crossAx val="655731519"/>
        <c:crosses val="min"/>
        <c:crossBetween val="between"/>
        <c:majorUnit val="10"/>
      </c:valAx>
    </c:plotArea>
    <c:plotVisOnly val="0"/>
    <c:dispBlanksAs val="gap"/>
    <c:showDLblsOverMax val="1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0DC3A-04FA-4AA3-9654-402065F8F3B2}" type="datetimeFigureOut">
              <a:rPr lang="en-US" smtClean="0"/>
              <a:t>12/4/2019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1241425"/>
            <a:ext cx="5219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E3FBB-5983-4E2F-822B-03BEE3E88B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05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8988" y="1241425"/>
            <a:ext cx="521970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E3FBB-5983-4E2F-822B-03BEE3E88B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2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3.png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10691812" cy="6863081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93481" y="-1"/>
            <a:ext cx="1898333" cy="720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94121" y="2068692"/>
            <a:ext cx="4178237" cy="341632"/>
          </a:xfrm>
        </p:spPr>
        <p:txBody>
          <a:bodyPr wrap="square" lIns="0" rIns="0">
            <a:spAutoFit/>
          </a:bodyPr>
          <a:lstStyle>
            <a:lvl1pPr marL="0" indent="0" algn="l">
              <a:buNone/>
              <a:defRPr sz="1800" baseline="0"/>
            </a:lvl1pPr>
            <a:lvl2pPr marL="400981" indent="0" algn="ctr">
              <a:buNone/>
              <a:defRPr sz="1754"/>
            </a:lvl2pPr>
            <a:lvl3pPr marL="801964" indent="0" algn="ctr">
              <a:buNone/>
              <a:defRPr sz="1579"/>
            </a:lvl3pPr>
            <a:lvl4pPr marL="1202945" indent="0" algn="ctr">
              <a:buNone/>
              <a:defRPr sz="1403"/>
            </a:lvl4pPr>
            <a:lvl5pPr marL="1603927" indent="0" algn="ctr">
              <a:buNone/>
              <a:defRPr sz="1403"/>
            </a:lvl5pPr>
            <a:lvl6pPr marL="2004909" indent="0" algn="ctr">
              <a:buNone/>
              <a:defRPr sz="1403"/>
            </a:lvl6pPr>
            <a:lvl7pPr marL="2405890" indent="0" algn="ctr">
              <a:buNone/>
              <a:defRPr sz="1403"/>
            </a:lvl7pPr>
            <a:lvl8pPr marL="2806872" indent="0" algn="ctr">
              <a:buNone/>
              <a:defRPr sz="1403"/>
            </a:lvl8pPr>
            <a:lvl9pPr marL="3207853" indent="0" algn="ctr">
              <a:buNone/>
              <a:defRPr sz="1403"/>
            </a:lvl9pPr>
          </a:lstStyle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982" y="182256"/>
            <a:ext cx="1488376" cy="355491"/>
          </a:xfrm>
          <a:prstGeom prst="rect">
            <a:avLst/>
          </a:prstGeom>
        </p:spPr>
      </p:pic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6294121" y="995003"/>
            <a:ext cx="4178237" cy="1073691"/>
          </a:xfrm>
        </p:spPr>
        <p:txBody>
          <a:bodyPr lIns="0" rIns="0" anchor="t" anchorCtr="0">
            <a:normAutofit/>
          </a:bodyPr>
          <a:lstStyle>
            <a:lvl1pPr>
              <a:defRPr sz="2400" b="1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499860"/>
            <a:ext cx="10691812" cy="36322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txBody>
          <a:bodyPr vert="horz" lIns="540000" tIns="45720" rIns="54000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tabLst>
                <a:tab pos="4754768" algn="ctr"/>
                <a:tab pos="9617490" algn="r"/>
              </a:tabLst>
            </a:pPr>
            <a:r>
              <a:rPr lang="en-US" dirty="0"/>
              <a:t>© 2002-2019 think-cell		</a:t>
            </a:r>
            <a:fld id="{31A83560-C9AB-4670-940F-628108F1A26F}" type="slidenum">
              <a:rPr lang="en-US" smtClean="0"/>
              <a:pPr algn="l">
                <a:tabLst>
                  <a:tab pos="4754768" algn="ctr"/>
                  <a:tab pos="9617490" algn="r"/>
                </a:tabLs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07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7817795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52" name="think-cell Slide" r:id="rId5" imgW="419" imgH="419" progId="TCLayout.ActiveDocument.1">
                  <p:embed/>
                </p:oleObj>
              </mc:Choice>
              <mc:Fallback>
                <p:oleObj name="think-cell Slide" r:id="rId5" imgW="419" imgH="41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1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0"/>
            <a:ext cx="8793479" cy="720000"/>
          </a:xfrm>
          <a:solidFill>
            <a:schemeClr val="accent1"/>
          </a:solidFill>
          <a:effectLst>
            <a:outerShdw blurRad="50800" dist="12700" dir="5400000" algn="t" rotWithShape="0">
              <a:prstClr val="black">
                <a:alpha val="30000"/>
              </a:prstClr>
            </a:outerShdw>
          </a:effectLst>
        </p:spPr>
        <p:txBody>
          <a:bodyPr lIns="540000"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899999"/>
            <a:ext cx="9612000" cy="5400000"/>
          </a:xfrm>
        </p:spPr>
        <p:txBody>
          <a:bodyPr lIns="0" tIns="0" rIns="0" bIns="0"/>
          <a:lstStyle>
            <a:lvl1pPr>
              <a:defRPr sz="2000" b="1"/>
            </a:lvl1pPr>
            <a:lvl2pPr marL="180983" indent="-180983">
              <a:buFont typeface="Symbol" panose="05050102010706020507" pitchFamily="18" charset="2"/>
              <a:buChar char="-"/>
              <a:defRPr sz="1200"/>
            </a:lvl2pPr>
            <a:lvl3pPr marL="357203" indent="-176221">
              <a:buFont typeface="Symbol" panose="05050102010706020507" pitchFamily="18" charset="2"/>
              <a:buChar char="-"/>
              <a:defRPr sz="1200"/>
            </a:lvl3pPr>
            <a:lvl4pPr marL="538186" indent="-180983">
              <a:buFont typeface="Symbol" panose="05050102010706020507" pitchFamily="18" charset="2"/>
              <a:buChar char="-"/>
              <a:defRPr sz="1200"/>
            </a:lvl4pPr>
            <a:lvl5pPr marL="719169" indent="-180983">
              <a:buFont typeface="Symbol" panose="05050102010706020507" pitchFamily="18" charset="2"/>
              <a:buChar char="-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982" y="182256"/>
            <a:ext cx="1488376" cy="355491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499860"/>
            <a:ext cx="10691812" cy="35814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540000" tIns="45720" rIns="54000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tabLst>
                <a:tab pos="4754768" algn="ctr"/>
                <a:tab pos="9617490" algn="r"/>
              </a:tabLst>
            </a:pPr>
            <a:r>
              <a:rPr lang="en-US" dirty="0"/>
              <a:t>© 2002-2019 think-cell 		</a:t>
            </a:r>
            <a:fld id="{31A83560-C9AB-4670-940F-628108F1A26F}" type="slidenum">
              <a:rPr lang="en-US" smtClean="0"/>
              <a:pPr algn="l">
                <a:tabLst>
                  <a:tab pos="4754768" algn="ctr"/>
                  <a:tab pos="9617490" algn="r"/>
                </a:tabLs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28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k-cell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2766562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7" name="think-cell Slide" r:id="rId5" imgW="419" imgH="419" progId="TCLayout.ActiveDocument.1">
                  <p:embed/>
                </p:oleObj>
              </mc:Choice>
              <mc:Fallback>
                <p:oleObj name="think-cell Slide" r:id="rId5" imgW="419" imgH="419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b="1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0"/>
            <a:ext cx="8793479" cy="720000"/>
          </a:xfrm>
          <a:solidFill>
            <a:schemeClr val="accent1"/>
          </a:solidFill>
          <a:effectLst>
            <a:outerShdw blurRad="50800" dist="12700" dir="5400000" algn="t" rotWithShape="0">
              <a:prstClr val="black">
                <a:alpha val="30000"/>
              </a:prstClr>
            </a:outerShdw>
          </a:effectLst>
        </p:spPr>
        <p:txBody>
          <a:bodyPr lIns="540000">
            <a:no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982" y="182256"/>
            <a:ext cx="1488376" cy="355491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499860"/>
            <a:ext cx="10691812" cy="35814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vert="horz" lIns="540000" tIns="45720" rIns="54000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tabLst>
                <a:tab pos="4754768" algn="ctr"/>
                <a:tab pos="9617490" algn="r"/>
              </a:tabLst>
            </a:pPr>
            <a:r>
              <a:rPr lang="en-US" dirty="0"/>
              <a:t>© 2002-2019 think-cell 		</a:t>
            </a:r>
            <a:fld id="{31A83560-C9AB-4670-940F-628108F1A26F}" type="slidenum">
              <a:rPr lang="en-US" smtClean="0"/>
              <a:pPr algn="l">
                <a:tabLst>
                  <a:tab pos="4754768" algn="ctr"/>
                  <a:tab pos="9617490" algn="r"/>
                </a:tabLs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95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vmlDrawing" Target="../drawings/vmlDrawing1.vml"/><Relationship Id="rId4" Type="http://schemas.openxmlformats.org/officeDocument/2006/relationships/theme" Target="../theme/theme1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593548453"/>
              </p:ext>
            </p:extLst>
          </p:nvPr>
        </p:nvGraphicFramePr>
        <p:xfrm>
          <a:off x="1588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1" name="think-cell Slide" r:id="rId8" imgW="419" imgH="419" progId="TCLayout.ActiveDocument.1">
                  <p:embed/>
                </p:oleObj>
              </mc:Choice>
              <mc:Fallback>
                <p:oleObj name="think-cell Slide" r:id="rId8" imgW="419" imgH="41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3859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922168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99" y="1825625"/>
            <a:ext cx="9252000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" y="6499860"/>
            <a:ext cx="10691812" cy="35814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12700" dir="16200000" rotWithShape="0">
              <a:prstClr val="black">
                <a:alpha val="30000"/>
              </a:prstClr>
            </a:outerShdw>
          </a:effectLst>
        </p:spPr>
        <p:txBody>
          <a:bodyPr vert="horz" lIns="540000" tIns="45720" rIns="540000" bIns="45720" rtlCol="0"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>
              <a:tabLst>
                <a:tab pos="4754768" algn="ctr"/>
                <a:tab pos="9617490" algn="r"/>
              </a:tabLst>
            </a:pPr>
            <a:r>
              <a:rPr lang="en-US" dirty="0"/>
              <a:t>© 2002-2019 think-cell		</a:t>
            </a:r>
            <a:fld id="{31A83560-C9AB-4670-940F-628108F1A26F}" type="slidenum">
              <a:rPr lang="en-US" smtClean="0"/>
              <a:pPr algn="l">
                <a:tabLst>
                  <a:tab pos="4754768" algn="ctr"/>
                  <a:tab pos="9617490" algn="r"/>
                </a:tabLs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41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dt="0"/>
  <p:txStyles>
    <p:titleStyle>
      <a:lvl1pPr algn="l" defTabSz="801964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801964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983" indent="-180983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57203" indent="-176221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38186" indent="-180983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9169" indent="-180983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205399" indent="-200491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382" indent="-200491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363" indent="-200491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344" indent="-200491" algn="l" defTabSz="801964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81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64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945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927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909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890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872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853" algn="l" defTabSz="80196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chart" Target="../charts/chart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tags" Target="../tags/tag12.xml"/><Relationship Id="rId11" Type="http://schemas.openxmlformats.org/officeDocument/2006/relationships/oleObject" Target="../embeddings/oleObject4.bin"/><Relationship Id="rId5" Type="http://schemas.openxmlformats.org/officeDocument/2006/relationships/tags" Target="../tags/tag11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10.xml"/><Relationship Id="rId9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9219425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3" name="think-cell Slide" r:id="rId11" imgW="419" imgH="419" progId="TCLayout.ActiveDocument.1">
                  <p:embed/>
                </p:oleObj>
              </mc:Choice>
              <mc:Fallback>
                <p:oleObj name="think-cell Slide" r:id="rId11" imgW="419" imgH="419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E739A5D5-5ABB-4632-90AA-E9C37FF8900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400" b="1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12700" dir="5400000" algn="t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r>
              <a:rPr lang="en-US" dirty="0"/>
              <a:t>Box and whisker template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>
              <a:tabLst>
                <a:tab pos="4754768" algn="ctr"/>
                <a:tab pos="9617490" algn="r"/>
              </a:tabLst>
            </a:pPr>
            <a:r>
              <a:rPr lang="en-US" dirty="0"/>
              <a:t>© think-cell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A51A72F-3122-4F50-8586-00C583B9F307}"/>
              </a:ext>
            </a:extLst>
          </p:cNvPr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64744185"/>
              </p:ext>
            </p:extLst>
          </p:nvPr>
        </p:nvGraphicFramePr>
        <p:xfrm>
          <a:off x="1535113" y="1270000"/>
          <a:ext cx="7340600" cy="4227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75" name="Text Placeholder 2">
            <a:extLst>
              <a:ext uri="{FF2B5EF4-FFF2-40B4-BE49-F238E27FC236}">
                <a16:creationId xmlns:a16="http://schemas.microsoft.com/office/drawing/2014/main" id="{BDEACC00-2FD1-4442-86AD-4170682D9B64}"/>
              </a:ext>
            </a:extLst>
          </p:cNvPr>
          <p:cNvSpPr>
            <a:spLocks noGrp="1"/>
          </p:cNvSpPr>
          <p:nvPr>
            <p:custDataLst>
              <p:tags r:id="rId5"/>
            </p:custDataLst>
          </p:nvPr>
        </p:nvSpPr>
        <p:spPr bwMode="auto">
          <a:xfrm>
            <a:off x="7496174" y="5427663"/>
            <a:ext cx="909638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1BE931C3-CA24-4E64-A220-23B80DDBE26E}" type="datetime'''C''''''at''e''''''go''''''''''''''''''''''''r''y D'''''">
              <a:rPr lang="en-US" altLang="en-US" sz="140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/>
              <a:t>Category D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 Placeholder 2">
            <a:extLst>
              <a:ext uri="{FF2B5EF4-FFF2-40B4-BE49-F238E27FC236}">
                <a16:creationId xmlns:a16="http://schemas.microsoft.com/office/drawing/2014/main" id="{A1708312-6675-4C89-8D53-5720BC468312}"/>
              </a:ext>
            </a:extLst>
          </p:cNvPr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5813424" y="5427663"/>
            <a:ext cx="909638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8ACD1922-C9CE-493D-84C8-1769264A5191}" type="datetime'''''C''''ate''''''''''g''o''''ry'''''''''''' C'''''''''''">
              <a:rPr lang="en-US" altLang="en-US" sz="140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/>
              <a:t>Category C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1B50677B-A679-41A4-99F6-D3D5D8984B4D}"/>
              </a:ext>
            </a:extLst>
          </p:cNvPr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2451100" y="5427663"/>
            <a:ext cx="90011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587160B-A2B1-4D06-8CD8-956F1BFC5CC8}" type="datetime'''''''''''''''''C''''''''a''t''e''''gor''y'' ''A'">
              <a:rPr lang="en-US" altLang="en-US" sz="140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/>
              <a:t>Category A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E6A3E79B-5F8F-486B-A7FD-0C8E8B826B12}"/>
              </a:ext>
            </a:extLst>
          </p:cNvPr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4133850" y="5427663"/>
            <a:ext cx="90011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3B1022AF-1F86-4A37-B83F-D1B1384586AB}" type="datetime'''C''''at''''''''''''eg''''''or''''''''''y'''' ''''''B'">
              <a:rPr lang="en-US" altLang="en-US" sz="140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/>
              <a:t>Category B</a:t>
            </a:fld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7992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7862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m/%Y&lt;/m_strFormatTime&gt;&lt;m_yearfmt&gt;&lt;begin val=&quot;0&quot;/&gt;&lt;end val=&quot;0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bNumberIsYear val=&quot;0&quot;/&gt;&lt;m_strFormatTime&gt;%1&lt;/m_strFormatTime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13&quot;&gt;&lt;elem m_fUsage=&quot;3.26767193822282742133E+00&quot;&gt;&lt;m_msothmcolidx val=&quot;0&quot;/&gt;&lt;m_rgb r=&quot;FF&quot; g=&quot;C0&quot; b=&quot;00&quot;/&gt;&lt;m_nBrightness endver=&quot;26206&quot; val=&quot;0&quot;/&gt;&lt;/elem&gt;&lt;elem m_fUsage=&quot;2.13409068362576537226E+00&quot;&gt;&lt;m_msothmcolidx val=&quot;0&quot;/&gt;&lt;m_rgb r=&quot;00&quot; g=&quot;34&quot; b=&quot;51&quot;/&gt;&lt;m_nBrightness endver=&quot;26206&quot; val=&quot;0&quot;/&gt;&lt;/elem&gt;&lt;elem m_fUsage=&quot;1.85368268267100044788E+00&quot;&gt;&lt;m_msothmcolidx val=&quot;0&quot;/&gt;&lt;m_rgb r=&quot;A6&quot; g=&quot;7C&quot; b=&quot;00&quot;/&gt;&lt;m_nBrightness endver=&quot;26206&quot; val=&quot;0&quot;/&gt;&lt;/elem&gt;&lt;elem m_fUsage=&quot;1.13622966496000921133E+00&quot;&gt;&lt;m_msothmcolidx val=&quot;0&quot;/&gt;&lt;m_rgb r=&quot;CC&quot; g=&quot;99&quot; b=&quot;00&quot;/&gt;&lt;m_nBrightness endver=&quot;26206&quot; val=&quot;0&quot;/&gt;&lt;/elem&gt;&lt;elem m_fUsage=&quot;7.58352308823390885983E-01&quot;&gt;&lt;m_msothmcolidx val=&quot;0&quot;/&gt;&lt;m_rgb r=&quot;C1&quot; g=&quot;92&quot; b=&quot;00&quot;/&gt;&lt;m_nBrightness endver=&quot;26206&quot; val=&quot;0&quot;/&gt;&lt;/elem&gt;&lt;elem m_fUsage=&quot;2.56661826357868549930E-01&quot;&gt;&lt;m_msothmcolidx val=&quot;0&quot;/&gt;&lt;m_rgb r=&quot;FF&quot; g=&quot;D5&quot; b=&quot;53&quot;/&gt;&lt;m_nBrightness endver=&quot;26206&quot; val=&quot;0&quot;/&gt;&lt;/elem&gt;&lt;elem m_fUsage=&quot;2.37636782187920225784E-01&quot;&gt;&lt;m_msothmcolidx val=&quot;0&quot;/&gt;&lt;m_rgb r=&quot;DF&quot; g=&quot;A8&quot; b=&quot;00&quot;/&gt;&lt;m_nBrightness endver=&quot;26206&quot; val=&quot;0&quot;/&gt;&lt;/elem&gt;&lt;elem m_fUsage=&quot;2.08244372300039254364E-01&quot;&gt;&lt;m_msothmcolidx val=&quot;0&quot;/&gt;&lt;m_rgb r=&quot;F7&quot; g=&quot;B9&quot; b=&quot;00&quot;/&gt;&lt;m_nBrightness endver=&quot;26206&quot; val=&quot;0&quot;/&gt;&lt;/elem&gt;&lt;elem m_fUsage=&quot;1.00212873456625398139E-01&quot;&gt;&lt;m_msothmcolidx val=&quot;0&quot;/&gt;&lt;m_rgb r=&quot;34&quot; g=&quot;4D&quot; b=&quot;00&quot;/&gt;&lt;m_nBrightness endver=&quot;26206&quot; val=&quot;0&quot;/&gt;&lt;/elem&gt;&lt;elem m_fUsage=&quot;3.09349135861813548387E-02&quot;&gt;&lt;m_msothmcolidx val=&quot;0&quot;/&gt;&lt;m_rgb r=&quot;00&quot; g=&quot;95&quot; b=&quot;EE&quot;/&gt;&lt;m_nBrightness endver=&quot;26206&quot; val=&quot;0&quot;/&gt;&lt;/elem&gt;&lt;elem m_fUsage=&quot;2.21853123446226355511E-03&quot;&gt;&lt;m_msothmcolidx val=&quot;0&quot;/&gt;&lt;m_rgb r=&quot;3E&quot; g=&quot;5B&quot; b=&quot;00&quot;/&gt;&lt;m_nBrightness endver=&quot;26206&quot; val=&quot;0&quot;/&gt;&lt;/elem&gt;&lt;elem m_fUsage=&quot;1.99667811101603706950E-03&quot;&gt;&lt;m_msothmcolidx val=&quot;0&quot;/&gt;&lt;m_rgb r=&quot;6E&quot; g=&quot;A6&quot; b=&quot;00&quot;/&gt;&lt;m_nBrightness endver=&quot;26206&quot; val=&quot;0&quot;/&gt;&lt;/elem&gt;&lt;elem m_fUsage=&quot;1.45557834293069112905E-03&quot;&gt;&lt;m_msothmcolidx val=&quot;0&quot;/&gt;&lt;m_rgb r=&quot;8A&quot; g=&quot;8A&quot; b=&quot;8A&quot;/&gt;&lt;m_nBrightness endver=&quot;26206&quot;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HcxdGRFA30BKDmaz67TA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4BcEqgMvplWnOAw9DDI5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C.NX7R6QBIIN.I2Bhjh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tYFn9Iw5ktOE_o1xKmXO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gXSkmUyYHzOGdEiraA4C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cYXfhwhQtuv370LAtqp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fZD47.nTseGw7yJIbxId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fZD47.nTseGw7yJIbxI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.AF2jcrp4ZFdkWWCngZBw"/>
</p:tagLst>
</file>

<file path=ppt/theme/theme1.xml><?xml version="1.0" encoding="utf-8"?>
<a:theme xmlns:a="http://schemas.openxmlformats.org/drawingml/2006/main" name="Office Theme">
  <a:themeElements>
    <a:clrScheme name="think-cell">
      <a:dk1>
        <a:sysClr val="windowText" lastClr="000000"/>
      </a:dk1>
      <a:lt1>
        <a:sysClr val="window" lastClr="FFFFFF"/>
      </a:lt1>
      <a:dk2>
        <a:srgbClr val="00507D"/>
      </a:dk2>
      <a:lt2>
        <a:srgbClr val="FFFFFF"/>
      </a:lt2>
      <a:accent1>
        <a:srgbClr val="6EA600"/>
      </a:accent1>
      <a:accent2>
        <a:srgbClr val="4C7300"/>
      </a:accent2>
      <a:accent3>
        <a:srgbClr val="0070B0"/>
      </a:accent3>
      <a:accent4>
        <a:srgbClr val="00507D"/>
      </a:accent4>
      <a:accent5>
        <a:srgbClr val="C0C0C0"/>
      </a:accent5>
      <a:accent6>
        <a:srgbClr val="777777"/>
      </a:accent6>
      <a:hlink>
        <a:srgbClr val="555555"/>
      </a:hlink>
      <a:folHlink>
        <a:srgbClr val="333333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Custom</PresentationFormat>
  <Paragraphs>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Office Theme</vt:lpstr>
      <vt:lpstr>think-cell Slide</vt:lpstr>
      <vt:lpstr>Box and whisker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2016-12-23T12:12:12Z</dcterms:created>
  <dcterms:modified xsi:type="dcterms:W3CDTF">2019-12-04T10:09:32Z</dcterms:modified>
</cp:coreProperties>
</file>