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tags" Target="../tags/tag50.xml"/><Relationship Id="rId50" Type="http://schemas.openxmlformats.org/officeDocument/2006/relationships/tags" Target="../tags/tag53.xml"/><Relationship Id="rId55" Type="http://schemas.openxmlformats.org/officeDocument/2006/relationships/image" Target="../media/image4.emf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tags" Target="../tags/tag49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41" Type="http://schemas.openxmlformats.org/officeDocument/2006/relationships/tags" Target="../tags/tag44.xml"/><Relationship Id="rId54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tags" Target="../tags/tag48.xml"/><Relationship Id="rId53" Type="http://schemas.openxmlformats.org/officeDocument/2006/relationships/image" Target="../media/image3.emf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49" Type="http://schemas.openxmlformats.org/officeDocument/2006/relationships/tags" Target="../tags/tag52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tags" Target="../tags/tag47.xml"/><Relationship Id="rId52" Type="http://schemas.openxmlformats.org/officeDocument/2006/relationships/oleObject" Target="../embeddings/oleObject3.bin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tags" Target="../tags/tag51.xml"/><Relationship Id="rId8" Type="http://schemas.openxmlformats.org/officeDocument/2006/relationships/tags" Target="../tags/tag11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45554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think-cell Slide" r:id="rId52" imgW="383" imgH="385" progId="TCLayout.ActiveDocument.1">
                  <p:embed/>
                </p:oleObj>
              </mc:Choice>
              <mc:Fallback>
                <p:oleObj name="think-cell Slide" r:id="rId52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Scatter/Bubble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cxnSp>
        <p:nvCxnSpPr>
          <p:cNvPr id="146" name="Straight Connector 145"/>
          <p:cNvCxnSpPr/>
          <p:nvPr>
            <p:custDataLst>
              <p:tags r:id="rId4"/>
            </p:custDataLst>
          </p:nvPr>
        </p:nvCxnSpPr>
        <p:spPr bwMode="auto">
          <a:xfrm flipV="1">
            <a:off x="1885950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>
            <p:custDataLst>
              <p:tags r:id="rId5"/>
            </p:custDataLst>
          </p:nvPr>
        </p:nvCxnSpPr>
        <p:spPr bwMode="auto">
          <a:xfrm flipV="1">
            <a:off x="7439025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>
            <p:custDataLst>
              <p:tags r:id="rId6"/>
            </p:custDataLst>
          </p:nvPr>
        </p:nvCxnSpPr>
        <p:spPr bwMode="auto">
          <a:xfrm flipV="1">
            <a:off x="6324600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>
            <p:custDataLst>
              <p:tags r:id="rId7"/>
            </p:custDataLst>
          </p:nvPr>
        </p:nvCxnSpPr>
        <p:spPr bwMode="auto">
          <a:xfrm flipV="1">
            <a:off x="9658350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>
            <p:custDataLst>
              <p:tags r:id="rId8"/>
            </p:custDataLst>
          </p:nvPr>
        </p:nvCxnSpPr>
        <p:spPr bwMode="auto">
          <a:xfrm flipV="1">
            <a:off x="8543925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>
            <p:custDataLst>
              <p:tags r:id="rId9"/>
            </p:custDataLst>
          </p:nvPr>
        </p:nvCxnSpPr>
        <p:spPr bwMode="auto">
          <a:xfrm flipV="1">
            <a:off x="3000375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>
            <p:custDataLst>
              <p:tags r:id="rId10"/>
            </p:custDataLst>
          </p:nvPr>
        </p:nvCxnSpPr>
        <p:spPr bwMode="auto">
          <a:xfrm flipV="1">
            <a:off x="1466850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/>
          <p:nvPr>
            <p:custDataLst>
              <p:tags r:id="rId11"/>
            </p:custDataLst>
          </p:nvPr>
        </p:nvCxnSpPr>
        <p:spPr bwMode="auto">
          <a:xfrm flipV="1">
            <a:off x="5219700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>
            <p:custDataLst>
              <p:tags r:id="rId12"/>
            </p:custDataLst>
          </p:nvPr>
        </p:nvCxnSpPr>
        <p:spPr bwMode="auto">
          <a:xfrm flipV="1">
            <a:off x="4105275" y="5648325"/>
            <a:ext cx="0" cy="587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3" name="Object 152"/>
          <p:cNvGraphicFramePr>
            <a:graphicFrameLocks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784755111"/>
              </p:ext>
            </p:extLst>
          </p:nvPr>
        </p:nvGraphicFramePr>
        <p:xfrm>
          <a:off x="1295400" y="1295400"/>
          <a:ext cx="8467580" cy="44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Chart" r:id="rId54" imgW="8467580" imgH="4457652" progId="MSGraph.Chart.8">
                  <p:embed followColorScheme="full"/>
                </p:oleObj>
              </mc:Choice>
              <mc:Fallback>
                <p:oleObj name="Chart" r:id="rId54" imgW="8467580" imgH="445765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1295400" y="1295400"/>
                        <a:ext cx="8467580" cy="445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" name="Text Placeholder 335"/>
          <p:cNvSpPr txBox="1">
            <a:spLocks/>
          </p:cNvSpPr>
          <p:nvPr>
            <p:custDataLst>
              <p:tags r:id="rId14"/>
            </p:custDataLst>
          </p:nvPr>
        </p:nvSpPr>
        <p:spPr bwMode="gray">
          <a:xfrm>
            <a:off x="7340600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B610B04-7309-45CB-9F06-BC6AFA87B075}" type="datetime'''''''''''''''''''''''4''''''0'''''''''''''''''''''">
              <a:rPr lang="en-US" sz="1400" b="0"/>
              <a:pPr/>
              <a:t>40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4" name="Text Placeholder 359"/>
          <p:cNvSpPr txBox="1">
            <a:spLocks/>
          </p:cNvSpPr>
          <p:nvPr>
            <p:custDataLst>
              <p:tags r:id="rId15"/>
            </p:custDataLst>
          </p:nvPr>
        </p:nvSpPr>
        <p:spPr bwMode="gray">
          <a:xfrm>
            <a:off x="1228725" y="131286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F987FC46-51B9-4B63-B158-BC2042EF9965}" type="datetime'''''''''''''''''''''8'''''''''''''''''''''''''''''''''''''''">
              <a:rPr lang="en-US" sz="1400" b="0"/>
              <a:pPr/>
              <a:t>8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5" name="Text Placeholder 308"/>
          <p:cNvSpPr txBox="1">
            <a:spLocks/>
          </p:cNvSpPr>
          <p:nvPr>
            <p:custDataLst>
              <p:tags r:id="rId16"/>
            </p:custDataLst>
          </p:nvPr>
        </p:nvSpPr>
        <p:spPr bwMode="gray">
          <a:xfrm>
            <a:off x="1228725" y="2370138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BF389472-B548-4D5E-AB48-0ABCFEF10DBC}" type="datetime'''''''''''''''''''''''6'''''''">
              <a:rPr lang="en-US" sz="1400" b="0"/>
              <a:pPr/>
              <a:t>6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8" name="Text Placeholder 304"/>
          <p:cNvSpPr txBox="1">
            <a:spLocks/>
          </p:cNvSpPr>
          <p:nvPr>
            <p:custDataLst>
              <p:tags r:id="rId17"/>
            </p:custDataLst>
          </p:nvPr>
        </p:nvSpPr>
        <p:spPr bwMode="gray">
          <a:xfrm>
            <a:off x="1228725" y="4484688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FBBC8AAD-D18A-4D8B-BD32-A0A66D2A3DF0}" type="datetime'''''''''''2'''''''''''''''''">
              <a:rPr lang="en-US" sz="1400" b="0"/>
              <a:pPr/>
              <a:t>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9" name="Text Placeholder 325"/>
          <p:cNvSpPr txBox="1">
            <a:spLocks/>
          </p:cNvSpPr>
          <p:nvPr>
            <p:custDataLst>
              <p:tags r:id="rId18"/>
            </p:custDataLst>
          </p:nvPr>
        </p:nvSpPr>
        <p:spPr bwMode="gray">
          <a:xfrm>
            <a:off x="5121275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C7D47E0F-3ED0-4D67-8008-1A4580D4F4CF}" type="datetime'3''''''0'''''''''''''''''''">
              <a:rPr lang="en-US" sz="1400" b="0"/>
              <a:pPr/>
              <a:t>30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0" name="Text Placeholder 320"/>
          <p:cNvSpPr txBox="1">
            <a:spLocks/>
          </p:cNvSpPr>
          <p:nvPr>
            <p:custDataLst>
              <p:tags r:id="rId19"/>
            </p:custDataLst>
          </p:nvPr>
        </p:nvSpPr>
        <p:spPr bwMode="gray">
          <a:xfrm>
            <a:off x="4006850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8A9260F-0085-491C-9370-C97216E36CC4}" type="datetime'''''''''2''''''''''''''''''''''''''5'''''">
              <a:rPr lang="en-US" sz="1400" b="0"/>
              <a:pPr/>
              <a:t>25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9" name="Text Placeholder 307"/>
          <p:cNvSpPr txBox="1">
            <a:spLocks/>
          </p:cNvSpPr>
          <p:nvPr>
            <p:custDataLst>
              <p:tags r:id="rId20"/>
            </p:custDataLst>
          </p:nvPr>
        </p:nvSpPr>
        <p:spPr bwMode="gray">
          <a:xfrm>
            <a:off x="1228725" y="2903538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0B0BE14-9794-4A07-9CA3-2E59CDEE1541}" type="datetime'''''''''''''''''''''''''''''''''''''5'''''''''''''''''''''''''">
              <a:rPr lang="en-US" sz="1400" b="0"/>
              <a:pPr/>
              <a:t>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1" name="Text Placeholder 309"/>
          <p:cNvSpPr txBox="1">
            <a:spLocks/>
          </p:cNvSpPr>
          <p:nvPr>
            <p:custDataLst>
              <p:tags r:id="rId21"/>
            </p:custDataLst>
          </p:nvPr>
        </p:nvSpPr>
        <p:spPr bwMode="gray">
          <a:xfrm>
            <a:off x="1228725" y="184626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420C1CE-F3DB-4390-BDC7-0F115CE1CE88}" type="datetime'''''''''''''''''''''''''''''''''''7'''''">
              <a:rPr lang="en-US" sz="1400" b="0"/>
              <a:pPr/>
              <a:t>7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7" name="Text Placeholder 305"/>
          <p:cNvSpPr txBox="1">
            <a:spLocks/>
          </p:cNvSpPr>
          <p:nvPr>
            <p:custDataLst>
              <p:tags r:id="rId22"/>
            </p:custDataLst>
          </p:nvPr>
        </p:nvSpPr>
        <p:spPr bwMode="gray">
          <a:xfrm>
            <a:off x="1228725" y="396081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3DD7CA7-06A9-495A-AC33-316B43D08C7A}" type="datetime'''''''''''''''''''''''''''''''''''''3'''''''''''''''''''''''">
              <a:rPr lang="en-US" sz="1400" b="0"/>
              <a:pPr/>
              <a:t>3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6" name="Text Placeholder 360"/>
          <p:cNvSpPr txBox="1">
            <a:spLocks/>
          </p:cNvSpPr>
          <p:nvPr>
            <p:custDataLst>
              <p:tags r:id="rId23"/>
            </p:custDataLst>
          </p:nvPr>
        </p:nvSpPr>
        <p:spPr bwMode="gray">
          <a:xfrm>
            <a:off x="9559925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9B25D427-D507-4AEB-96CE-4916D0F2A64B}" type="datetime'''''''''''''''''5''''''''''''''''''''''''0'''">
              <a:rPr lang="en-US" sz="1400" b="0"/>
              <a:pPr/>
              <a:t>50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7" name="Text Placeholder 330"/>
          <p:cNvSpPr txBox="1">
            <a:spLocks/>
          </p:cNvSpPr>
          <p:nvPr>
            <p:custDataLst>
              <p:tags r:id="rId24"/>
            </p:custDataLst>
          </p:nvPr>
        </p:nvSpPr>
        <p:spPr bwMode="gray">
          <a:xfrm>
            <a:off x="6226175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07C8351-3D03-4A9D-805A-0BB8C4BD5B49}" type="datetime'''''''''''''''3''5'''''''''">
              <a:rPr lang="en-US" sz="1400" b="0"/>
              <a:pPr/>
              <a:t>35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6" name="Text Placeholder 306"/>
          <p:cNvSpPr txBox="1">
            <a:spLocks/>
          </p:cNvSpPr>
          <p:nvPr>
            <p:custDataLst>
              <p:tags r:id="rId25"/>
            </p:custDataLst>
          </p:nvPr>
        </p:nvSpPr>
        <p:spPr bwMode="gray">
          <a:xfrm>
            <a:off x="1228725" y="342741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E7AEED19-56E5-4D72-84B9-3F3C26A532D8}" type="datetime'''''''''''''''''''''''''''''4'''">
              <a:rPr lang="en-US" sz="1400" b="0"/>
              <a:pPr/>
              <a:t>4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0" name="Text Placeholder 303"/>
          <p:cNvSpPr txBox="1">
            <a:spLocks/>
          </p:cNvSpPr>
          <p:nvPr>
            <p:custDataLst>
              <p:tags r:id="rId26"/>
            </p:custDataLst>
          </p:nvPr>
        </p:nvSpPr>
        <p:spPr bwMode="gray">
          <a:xfrm>
            <a:off x="1228725" y="5018088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A0D45FE4-3275-4E01-88C4-E13575A25E77}" type="datetime'''1'''''''''''''''''''''''''''''">
              <a:rPr lang="en-US" sz="1400" b="0"/>
              <a:pPr/>
              <a:t>1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1" name="Text Placeholder 302"/>
          <p:cNvSpPr txBox="1">
            <a:spLocks/>
          </p:cNvSpPr>
          <p:nvPr>
            <p:custDataLst>
              <p:tags r:id="rId27"/>
            </p:custDataLst>
          </p:nvPr>
        </p:nvSpPr>
        <p:spPr bwMode="gray">
          <a:xfrm>
            <a:off x="1228725" y="554196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2EF65A41-EF78-4973-9F45-3C6C12636CCC}" type="datetime'''''''''''''''''''''''''0'''''''''''''''''">
              <a:rPr lang="en-US" sz="1400" b="0"/>
              <a:pPr/>
              <a:t>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8" name="Text Placeholder 340"/>
          <p:cNvSpPr txBox="1">
            <a:spLocks/>
          </p:cNvSpPr>
          <p:nvPr>
            <p:custDataLst>
              <p:tags r:id="rId28"/>
            </p:custDataLst>
          </p:nvPr>
        </p:nvSpPr>
        <p:spPr bwMode="gray">
          <a:xfrm>
            <a:off x="8445500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94E8F56-804C-44D0-B0CD-87C68C1B9AB2}" type="datetime'''''''''''''''''4''''''''''''''5'''''''''''''''''''''''''">
              <a:rPr lang="en-US" sz="1400" b="0"/>
              <a:pPr/>
              <a:t>45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5" name="Text Placeholder 310"/>
          <p:cNvSpPr txBox="1">
            <a:spLocks/>
          </p:cNvSpPr>
          <p:nvPr>
            <p:custDataLst>
              <p:tags r:id="rId29"/>
            </p:custDataLst>
          </p:nvPr>
        </p:nvSpPr>
        <p:spPr bwMode="gray">
          <a:xfrm>
            <a:off x="1417638" y="5810250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5150CE9-6227-4795-BCBB-34D6557EDC18}" type="datetime'''''''''''''''''''''''''''''''''''''''''''0'''''">
              <a:rPr lang="en-US" sz="1400" b="0"/>
              <a:pPr/>
              <a:t>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2" name="Text Placeholder 341"/>
          <p:cNvSpPr txBox="1">
            <a:spLocks/>
          </p:cNvSpPr>
          <p:nvPr>
            <p:custDataLst>
              <p:tags r:id="rId30"/>
            </p:custDataLst>
          </p:nvPr>
        </p:nvSpPr>
        <p:spPr bwMode="gray">
          <a:xfrm>
            <a:off x="1787525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69C9DFF-61BD-41C2-8AD5-4D2B572447EF}" type="datetime'''''''1''''''''''''''''''''''5'">
              <a:rPr lang="en-US" sz="1400" b="0"/>
              <a:pPr/>
              <a:t>15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4" name="Text Placeholder 315"/>
          <p:cNvSpPr txBox="1">
            <a:spLocks/>
          </p:cNvSpPr>
          <p:nvPr>
            <p:custDataLst>
              <p:tags r:id="rId31"/>
            </p:custDataLst>
          </p:nvPr>
        </p:nvSpPr>
        <p:spPr bwMode="gray">
          <a:xfrm>
            <a:off x="2901950" y="5810250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86895F3F-6C0B-4056-A91E-81C0B98D7128}" type="datetime'''''''''''''''2''''0'''''''''''''''''''''''''''''''''''">
              <a:rPr lang="en-US" sz="1400" b="0"/>
              <a:pPr/>
              <a:t>20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172" name="Straight Connector 171"/>
          <p:cNvCxnSpPr/>
          <p:nvPr>
            <p:custDataLst>
              <p:tags r:id="rId32"/>
            </p:custDataLst>
          </p:nvPr>
        </p:nvCxnSpPr>
        <p:spPr bwMode="auto">
          <a:xfrm flipH="1">
            <a:off x="1885950" y="1895475"/>
            <a:ext cx="6657975" cy="28765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173" name="Freeform 172"/>
          <p:cNvSpPr/>
          <p:nvPr>
            <p:custDataLst>
              <p:tags r:id="rId33"/>
            </p:custDataLst>
          </p:nvPr>
        </p:nvSpPr>
        <p:spPr bwMode="auto">
          <a:xfrm>
            <a:off x="1630363" y="5576888"/>
            <a:ext cx="96838" cy="146051"/>
          </a:xfrm>
          <a:custGeom>
            <a:avLst/>
            <a:gdLst/>
            <a:ahLst/>
            <a:cxnLst/>
            <a:rect l="0" t="0" r="0" b="0"/>
            <a:pathLst>
              <a:path w="96838" h="146051">
                <a:moveTo>
                  <a:pt x="96837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7" y="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Freeform 173"/>
          <p:cNvSpPr/>
          <p:nvPr>
            <p:custDataLst>
              <p:tags r:id="rId34"/>
            </p:custDataLst>
          </p:nvPr>
        </p:nvSpPr>
        <p:spPr bwMode="auto">
          <a:xfrm>
            <a:off x="1630363" y="5576888"/>
            <a:ext cx="39688" cy="146051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Freeform 174"/>
          <p:cNvSpPr/>
          <p:nvPr>
            <p:custDataLst>
              <p:tags r:id="rId35"/>
            </p:custDataLst>
          </p:nvPr>
        </p:nvSpPr>
        <p:spPr bwMode="auto">
          <a:xfrm>
            <a:off x="1687513" y="5576888"/>
            <a:ext cx="39688" cy="146051"/>
          </a:xfrm>
          <a:custGeom>
            <a:avLst/>
            <a:gdLst/>
            <a:ahLst/>
            <a:cxnLst/>
            <a:rect l="0" t="0" r="0" b="0"/>
            <a:pathLst>
              <a:path w="39688" h="146051">
                <a:moveTo>
                  <a:pt x="39687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3" name="Text Placeholder 280"/>
          <p:cNvSpPr txBox="1">
            <a:spLocks/>
          </p:cNvSpPr>
          <p:nvPr>
            <p:custDataLst>
              <p:tags r:id="rId36"/>
            </p:custDataLst>
          </p:nvPr>
        </p:nvSpPr>
        <p:spPr bwMode="auto">
          <a:xfrm>
            <a:off x="9898063" y="5435600"/>
            <a:ext cx="757238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smtClean="0">
                <a:sym typeface="+mn-lt"/>
              </a:rPr>
              <a:t>Discount</a:t>
            </a:r>
          </a:p>
          <a:p>
            <a:r>
              <a:rPr lang="en-US" sz="1400" b="0" kern="0" smtClean="0">
                <a:sym typeface="+mn-lt"/>
              </a:rPr>
              <a:t>Percent</a:t>
            </a:r>
            <a:endParaRPr lang="en-US" sz="1400" b="0" kern="0" dirty="0">
              <a:sym typeface="+mn-lt"/>
            </a:endParaRPr>
          </a:p>
        </p:txBody>
      </p:sp>
      <p:sp>
        <p:nvSpPr>
          <p:cNvPr id="181" name="Text Placeholder 290"/>
          <p:cNvSpPr txBox="1">
            <a:spLocks/>
          </p:cNvSpPr>
          <p:nvPr>
            <p:custDataLst>
              <p:tags r:id="rId37"/>
            </p:custDataLst>
          </p:nvPr>
        </p:nvSpPr>
        <p:spPr bwMode="auto">
          <a:xfrm>
            <a:off x="1058863" y="746125"/>
            <a:ext cx="817563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smtClean="0">
                <a:sym typeface="+mn-lt"/>
              </a:rPr>
              <a:t>Sales/day</a:t>
            </a:r>
          </a:p>
          <a:p>
            <a:pPr algn="ctr"/>
            <a:r>
              <a:rPr lang="en-US" sz="1400" b="0" smtClean="0">
                <a:sym typeface="+mn-lt"/>
              </a:rPr>
              <a:t>Thousand</a:t>
            </a:r>
          </a:p>
        </p:txBody>
      </p:sp>
      <p:sp useBgFill="1">
        <p:nvSpPr>
          <p:cNvPr id="178" name="Text Placeholder 301"/>
          <p:cNvSpPr txBox="1">
            <a:spLocks/>
          </p:cNvSpPr>
          <p:nvPr>
            <p:custDataLst>
              <p:tags r:id="rId38"/>
            </p:custDataLst>
          </p:nvPr>
        </p:nvSpPr>
        <p:spPr bwMode="gray">
          <a:xfrm>
            <a:off x="5473700" y="2536825"/>
            <a:ext cx="1268413" cy="212725"/>
          </a:xfrm>
          <a:prstGeom prst="rect">
            <a:avLst/>
          </a:prstGeom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38BF24F1-6E26-45CB-8432-627B3A57D8EE}" type="datetime'''V''''''a''''''''''''l''''''''''en''t''ine’s'' ''D''''''ay'''">
              <a:rPr lang="en-US" sz="1400" b="0"/>
              <a:pPr/>
              <a:t>Valentine’s Day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0" name="Text Placeholder 299"/>
          <p:cNvSpPr txBox="1">
            <a:spLocks/>
          </p:cNvSpPr>
          <p:nvPr>
            <p:custDataLst>
              <p:tags r:id="rId39"/>
            </p:custDataLst>
          </p:nvPr>
        </p:nvSpPr>
        <p:spPr bwMode="gray">
          <a:xfrm>
            <a:off x="4416425" y="4079875"/>
            <a:ext cx="13589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B7CE652F-3C74-40B3-88F9-F894405F530A}" type="datetime'''Ea''''''s''''''t''''e''''r'''''''''' Week''''''''''e''nd'''">
              <a:rPr lang="en-US" sz="1400" b="0"/>
              <a:pPr/>
              <a:t>Easter Weekend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6" name="Text Placeholder 366"/>
          <p:cNvSpPr txBox="1">
            <a:spLocks/>
          </p:cNvSpPr>
          <p:nvPr>
            <p:custDataLst>
              <p:tags r:id="rId40"/>
            </p:custDataLst>
          </p:nvPr>
        </p:nvSpPr>
        <p:spPr bwMode="gray">
          <a:xfrm>
            <a:off x="3937000" y="3657600"/>
            <a:ext cx="149225" cy="212725"/>
          </a:xfrm>
          <a:prstGeom prst="rect">
            <a:avLst/>
          </a:prstGeom>
          <a:solidFill>
            <a:schemeClr val="hlink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6DCF141-4BEC-47E6-9DFA-21D6B0888310}" type="datetime'7'''''''''''''''''''''''''''''''''''''''''''''''''''''''''''''">
              <a:rPr lang="en-US" sz="1400" b="0"/>
              <a:pPr/>
              <a:t>7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2" name="Text Placeholder 365"/>
          <p:cNvSpPr txBox="1">
            <a:spLocks/>
          </p:cNvSpPr>
          <p:nvPr>
            <p:custDataLst>
              <p:tags r:id="rId41"/>
            </p:custDataLst>
          </p:nvPr>
        </p:nvSpPr>
        <p:spPr bwMode="gray">
          <a:xfrm>
            <a:off x="1806575" y="4727575"/>
            <a:ext cx="149225" cy="212725"/>
          </a:xfrm>
          <a:prstGeom prst="rect">
            <a:avLst/>
          </a:prstGeom>
          <a:solidFill>
            <a:schemeClr val="accent2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4778984-3D89-440F-BB59-05159A881723}" type="datetime'''''''''''''''''''''2'''''">
              <a:rPr lang="en-US" sz="1400" b="0"/>
              <a:pPr/>
              <a:t>2</a:t>
            </a:fld>
            <a:endParaRPr lang="en-US" sz="1400" b="0" kern="0" dirty="0">
              <a:sym typeface="+mn-lt"/>
            </a:endParaRPr>
          </a:p>
        </p:txBody>
      </p:sp>
      <p:sp>
        <p:nvSpPr>
          <p:cNvPr id="184" name="Text Placeholder 297"/>
          <p:cNvSpPr txBox="1">
            <a:spLocks/>
          </p:cNvSpPr>
          <p:nvPr>
            <p:custDataLst>
              <p:tags r:id="rId42"/>
            </p:custDataLst>
          </p:nvPr>
        </p:nvSpPr>
        <p:spPr bwMode="gray">
          <a:xfrm>
            <a:off x="7710488" y="2587625"/>
            <a:ext cx="16589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4C7B471A-1BAE-4DCF-8DAD-9FE6E290C0EB}" type="datetime'''''Ch''''ri''st''''''mas/Ne''w'' Y''''''''e''''a''''r'''">
              <a:rPr lang="en-US" sz="1400" b="0"/>
              <a:pPr/>
              <a:t>Christmas/New Year</a:t>
            </a:fld>
            <a:endParaRPr lang="en-US" sz="1400" b="0" kern="0" dirty="0">
              <a:sym typeface="+mn-lt"/>
            </a:endParaRPr>
          </a:p>
        </p:txBody>
      </p:sp>
      <p:sp>
        <p:nvSpPr>
          <p:cNvPr id="177" name="Text Placeholder 300"/>
          <p:cNvSpPr txBox="1">
            <a:spLocks/>
          </p:cNvSpPr>
          <p:nvPr>
            <p:custDataLst>
              <p:tags r:id="rId43"/>
            </p:custDataLst>
          </p:nvPr>
        </p:nvSpPr>
        <p:spPr bwMode="gray">
          <a:xfrm>
            <a:off x="4445000" y="3746500"/>
            <a:ext cx="8794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103B7A09-1287-461F-B30E-E2BE853BD5E1}" type="datetime'H''al''''low''''''''''''''''''''''e''''e''''''''''n'''''''''">
              <a:rPr lang="en-US" sz="1400" b="0"/>
              <a:pPr/>
              <a:t>Halloween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9" name="Text Placeholder 298"/>
          <p:cNvSpPr txBox="1">
            <a:spLocks/>
          </p:cNvSpPr>
          <p:nvPr>
            <p:custDataLst>
              <p:tags r:id="rId44"/>
            </p:custDataLst>
          </p:nvPr>
        </p:nvSpPr>
        <p:spPr bwMode="gray">
          <a:xfrm>
            <a:off x="2063750" y="4727575"/>
            <a:ext cx="1066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DAB6C501-5D63-4A06-A5FC-5DCCB4DD9837}" type="datetime'N''''''a''''''''''''tio''''n''a''''''l ''Da''''''y'''''''">
              <a:rPr lang="en-US" sz="1400" b="0"/>
              <a:pPr/>
              <a:t>National Day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7" name="Oval 186"/>
          <p:cNvSpPr/>
          <p:nvPr>
            <p:custDataLst>
              <p:tags r:id="rId45"/>
            </p:custDataLst>
          </p:nvPr>
        </p:nvSpPr>
        <p:spPr bwMode="auto">
          <a:xfrm>
            <a:off x="10215563" y="1082675"/>
            <a:ext cx="187325" cy="18732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Oval 184"/>
          <p:cNvSpPr/>
          <p:nvPr>
            <p:custDataLst>
              <p:tags r:id="rId46"/>
            </p:custDataLst>
          </p:nvPr>
        </p:nvSpPr>
        <p:spPr bwMode="auto">
          <a:xfrm>
            <a:off x="10215563" y="819150"/>
            <a:ext cx="187325" cy="18732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Oval 185"/>
          <p:cNvSpPr/>
          <p:nvPr>
            <p:custDataLst>
              <p:tags r:id="rId47"/>
            </p:custDataLst>
          </p:nvPr>
        </p:nvSpPr>
        <p:spPr bwMode="auto">
          <a:xfrm>
            <a:off x="10215563" y="1346200"/>
            <a:ext cx="187325" cy="187325"/>
          </a:xfrm>
          <a:prstGeom prst="ellipse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0" name="Text Placeholder 344"/>
          <p:cNvSpPr txBox="1">
            <a:spLocks/>
          </p:cNvSpPr>
          <p:nvPr>
            <p:custDataLst>
              <p:tags r:id="rId48"/>
            </p:custDataLst>
          </p:nvPr>
        </p:nvSpPr>
        <p:spPr bwMode="auto">
          <a:xfrm>
            <a:off x="10485438" y="1341438"/>
            <a:ext cx="10953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2FE7F4AD-5DDE-4C2E-9C8C-A9FBE36D114A}" type="datetime'S''o''''''''''''c''i''al ho''''''''''''li''''d''''''''ay'">
              <a:rPr lang="en-US" sz="1400" b="0"/>
              <a:pPr/>
              <a:t>Social holiday</a:t>
            </a:fld>
            <a:endParaRPr lang="en-US" sz="1400" b="0" kern="0" dirty="0">
              <a:sym typeface="+mn-lt"/>
            </a:endParaRPr>
          </a:p>
        </p:txBody>
      </p:sp>
      <p:sp>
        <p:nvSpPr>
          <p:cNvPr id="189" name="Text Placeholder 342"/>
          <p:cNvSpPr txBox="1">
            <a:spLocks/>
          </p:cNvSpPr>
          <p:nvPr>
            <p:custDataLst>
              <p:tags r:id="rId49"/>
            </p:custDataLst>
          </p:nvPr>
        </p:nvSpPr>
        <p:spPr bwMode="auto">
          <a:xfrm>
            <a:off x="10485438" y="1077913"/>
            <a:ext cx="12620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002F4EEF-6DC4-4CB9-B885-62170C26DED6}" type="datetime'''N''at''''i''''o''n''a''l'''' ''h''''o''''''l''i''day'''''''">
              <a:rPr lang="en-US" sz="1400" b="0"/>
              <a:pPr/>
              <a:t>National holiday</a:t>
            </a:fld>
            <a:endParaRPr lang="en-US" sz="1400" b="0" kern="0" dirty="0">
              <a:sym typeface="+mn-lt"/>
            </a:endParaRPr>
          </a:p>
        </p:txBody>
      </p:sp>
      <p:sp>
        <p:nvSpPr>
          <p:cNvPr id="188" name="Text Placeholder 343"/>
          <p:cNvSpPr txBox="1">
            <a:spLocks/>
          </p:cNvSpPr>
          <p:nvPr>
            <p:custDataLst>
              <p:tags r:id="rId50"/>
            </p:custDataLst>
          </p:nvPr>
        </p:nvSpPr>
        <p:spPr bwMode="auto">
          <a:xfrm>
            <a:off x="10485438" y="814388"/>
            <a:ext cx="13414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fld id="{63F9D80E-7F99-4128-8F38-DE7C37554603}" type="datetime'R''''''''eli''''g''i''o''''us'' ''''''''''''h''o''''lid''ay'">
              <a:rPr lang="en-US" sz="1400" b="0"/>
              <a:pPr/>
              <a:t>Religious holiday</a:t>
            </a:fld>
            <a:endParaRPr lang="en-US" sz="1400" b="0" kern="0" dirty="0"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C_gDUgCDE2OWaglOgdHI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4ImTp5.kSqIbfFKyMW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EF1PrQTUmdrJ1Fx.vUz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_wnr_n6Eq17cEmmDne0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eBnX7GQ3EuqmuHjOzWpu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rd2a9Ol06_HDK4dIvy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DVKMqoYUOnqTlA0qbx.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varHKCgOkCS1WRbEpH9P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9DBuO2w0Oz5n2F1KX7J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l51FroUStm_4KtL2B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rrPWc7XaUGMb5Un_iDmC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9NmO4EeEO2mtoYzwy0R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FR4cJkQUO4VbKN2VKxQ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wAmOAZzE2mt.mL.BKCU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HfFfK8.ESbjcvVfDvTW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HXlT7UdkmXgAMG1OhAz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9Pzz8ylwUeL_kobBncgg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3666TnR0Srjt80NfXdZ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.KcRqN4MUq7UNWVNtrUy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yxTjHXzEiadUp6MlAI_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brDfbN3EGljoTfgaVfa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sKgvEZ3U.2VLpag9JUv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J2bnD0vEOdHwi_vPszn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Li9jbYpCkWsmydr5Spb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1ragV.3k.xKOj90dZoz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n8xx2RtU6De0VKEZNrO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7oqisfyZkWCGEfoZxPp2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0MYFWx6TkyFKroTaJo02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xjwAu8N0e62AkqYoSp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fG9kUS1k2ll8dFVZTo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REHZEL90OFRlByrH6XR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kzImqvRtEmaZeQPuFGJg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VJhvphqUaBMuvOucW7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_NpYSg3EWk6lGppYK8C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.mo_q7WEyvn5Crlls7n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56Ml_lmc0iPGKXe0cnF5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J1MXYObVEaCzFQ7chx7s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5FlJ55MVUqMXgIxCFAII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IkfoEql0qjHQAldqI0k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0Prhe230.sJNsytp6az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J3H9A7cXEyh3gn5evhGa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aKeZZH_0G0zHB7H7MW6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7CjV1QhE0.Q4NZQnjwf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tBTFL_Nk29pFzB1nm0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IeiJheCJkmofZGqeFR7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bMWzUkBEq.99SrMe195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502MF.JZ0eWL4pwWr.7Ww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Scatter/Bubble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2013-11-29T17:07:37Z</dcterms:created>
  <dcterms:modified xsi:type="dcterms:W3CDTF">2013-11-29T17:07:45Z</dcterms:modified>
</cp:coreProperties>
</file>