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trictFirstAndLastChars="0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1949113" cy="6721475"/>
  <p:notesSz cx="7099300" cy="10234613"/>
  <p:custDataLst>
    <p:tags r:id="rId5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6759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353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0294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7055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3820" algn="l" defTabSz="91353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0584" algn="l" defTabSz="91353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197347" algn="l" defTabSz="91353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4112" algn="l" defTabSz="91353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17" userDrawn="1">
          <p15:clr>
            <a:srgbClr val="A4A3A4"/>
          </p15:clr>
        </p15:guide>
        <p15:guide id="2" pos="37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>
          <p15:clr>
            <a:srgbClr val="A4A3A4"/>
          </p15:clr>
        </p15:guide>
        <p15:guide id="2" pos="223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C2D8"/>
    <a:srgbClr val="B1C6DB"/>
    <a:srgbClr val="CCDAE8"/>
    <a:srgbClr val="080808"/>
    <a:srgbClr val="F1F5F9"/>
    <a:srgbClr val="E1E9F1"/>
    <a:srgbClr val="808080"/>
    <a:srgbClr val="C30C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79" autoAdjust="0"/>
    <p:restoredTop sz="94799" autoAdjust="0"/>
  </p:normalViewPr>
  <p:slideViewPr>
    <p:cSldViewPr snapToGrid="0">
      <p:cViewPr varScale="1">
        <p:scale>
          <a:sx n="107" d="100"/>
          <a:sy n="107" d="100"/>
        </p:scale>
        <p:origin x="-84" y="-738"/>
      </p:cViewPr>
      <p:guideLst>
        <p:guide orient="horz" pos="2117"/>
        <p:guide pos="37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2142" y="-72"/>
      </p:cViewPr>
      <p:guideLst>
        <p:guide orient="horz" pos="3224"/>
        <p:guide pos="22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t" anchorCtr="0" compatLnSpc="1">
            <a:prstTxWarp prst="textNoShape">
              <a:avLst/>
            </a:prstTxWarp>
          </a:bodyPr>
          <a:lstStyle>
            <a:lvl1pPr algn="l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zh-TW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933575" y="9955213"/>
            <a:ext cx="3073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r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de-DE" altLang="zh-TW"/>
              <a:t>© 2004 Capgemini - All rights reserved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955213"/>
            <a:ext cx="3074988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l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zh-TW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955213"/>
            <a:ext cx="3074987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r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5803AF6-863C-4E79-B0E4-DA9EF3C26513}" type="slidenum">
              <a:rPr lang="de-DE" altLang="zh-TW"/>
              <a:pPr>
                <a:defRPr/>
              </a:pPr>
              <a:t>‹#›</a:t>
            </a:fld>
            <a:endParaRPr lang="de-DE" altLang="zh-TW"/>
          </a:p>
        </p:txBody>
      </p:sp>
    </p:spTree>
    <p:extLst>
      <p:ext uri="{BB962C8B-B14F-4D97-AF65-F5344CB8AC3E}">
        <p14:creationId xmlns:p14="http://schemas.microsoft.com/office/powerpoint/2010/main" val="1616056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709930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t" anchorCtr="0" compatLnSpc="1">
            <a:prstTxWarp prst="textNoShape">
              <a:avLst/>
            </a:prstTxWarp>
          </a:bodyPr>
          <a:lstStyle>
            <a:lvl1pPr algn="l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933575" y="9955213"/>
            <a:ext cx="3073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r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de-DE" altLang="zh-TW"/>
              <a:t>© 2004 Capgemini - All rights reserved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8113" y="763588"/>
            <a:ext cx="6829425" cy="3843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5688"/>
            <a:ext cx="520382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TW" noProof="0" smtClean="0"/>
              <a:t>Click to edit Master text styles</a:t>
            </a:r>
          </a:p>
          <a:p>
            <a:pPr lvl="1"/>
            <a:r>
              <a:rPr lang="de-DE" altLang="zh-TW" noProof="0" smtClean="0"/>
              <a:t>Second level</a:t>
            </a:r>
          </a:p>
          <a:p>
            <a:pPr lvl="2"/>
            <a:r>
              <a:rPr lang="de-DE" altLang="zh-TW" noProof="0" smtClean="0"/>
              <a:t>Third level</a:t>
            </a:r>
          </a:p>
          <a:p>
            <a:pPr lvl="3"/>
            <a:r>
              <a:rPr lang="de-DE" altLang="zh-TW" noProof="0" smtClean="0"/>
              <a:t>Fourth level</a:t>
            </a:r>
          </a:p>
          <a:p>
            <a:pPr lvl="4"/>
            <a:r>
              <a:rPr lang="de-DE" altLang="zh-TW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955213"/>
            <a:ext cx="3074988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l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955213"/>
            <a:ext cx="3074987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r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33C40E2-8272-4AE7-AB34-08FFCFB9342A}" type="slidenum">
              <a:rPr lang="de-DE" altLang="zh-TW"/>
              <a:pPr>
                <a:defRPr/>
              </a:pPr>
              <a:t>‹#›</a:t>
            </a:fld>
            <a:endParaRPr lang="de-DE" altLang="zh-TW"/>
          </a:p>
        </p:txBody>
      </p:sp>
    </p:spTree>
    <p:extLst>
      <p:ext uri="{BB962C8B-B14F-4D97-AF65-F5344CB8AC3E}">
        <p14:creationId xmlns:p14="http://schemas.microsoft.com/office/powerpoint/2010/main" val="318986418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67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35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029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705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3820" algn="l" defTabSz="913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584" algn="l" defTabSz="913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347" algn="l" defTabSz="913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112" algn="l" defTabSz="913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Rectangle 2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56951743"/>
              </p:ext>
            </p:extLst>
          </p:nvPr>
        </p:nvGraphicFramePr>
        <p:xfrm>
          <a:off x="14" y="12"/>
          <a:ext cx="207443" cy="15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8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" y="12"/>
                        <a:ext cx="207443" cy="15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8" descr="banner_home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" y="2169432"/>
            <a:ext cx="6969138" cy="2382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7135" name="Rectangle 47"/>
          <p:cNvSpPr>
            <a:spLocks noGrp="1" noChangeArrowheads="1"/>
          </p:cNvSpPr>
          <p:nvPr>
            <p:ph type="ctrTitle" sz="quarter"/>
          </p:nvPr>
        </p:nvSpPr>
        <p:spPr>
          <a:xfrm>
            <a:off x="6969780" y="3644467"/>
            <a:ext cx="4979347" cy="907576"/>
          </a:xfrm>
        </p:spPr>
        <p:txBody>
          <a:bodyPr/>
          <a:lstStyle>
            <a:lvl1pPr algn="l">
              <a:defRPr sz="2400" b="0"/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1807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9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64B81-DDF4-4C7E-9C3D-A4C47BE53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525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" y="3"/>
            <a:ext cx="10429861" cy="57626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79828" tIns="44725" rIns="179828" bIns="447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ACTION TITLE</a:t>
            </a:r>
          </a:p>
        </p:txBody>
      </p:sp>
      <p:sp>
        <p:nvSpPr>
          <p:cNvPr id="216159" name="Rectangle 9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55705" y="6348413"/>
            <a:ext cx="1693408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50" tIns="44725" rIns="89450" bIns="44725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0"/>
              </a:spcBef>
              <a:defRPr sz="16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E92BC5-E33B-412F-87DB-DE8801275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Line 1129"/>
          <p:cNvSpPr>
            <a:spLocks noChangeShapeType="1"/>
          </p:cNvSpPr>
          <p:nvPr/>
        </p:nvSpPr>
        <p:spPr bwMode="auto">
          <a:xfrm>
            <a:off x="0" y="6348413"/>
            <a:ext cx="11949113" cy="0"/>
          </a:xfrm>
          <a:prstGeom prst="line">
            <a:avLst/>
          </a:prstGeom>
          <a:noFill/>
          <a:ln w="38100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19891" tIns="62344" rIns="119891" bIns="62344" anchor="ctr">
            <a:spAutoFit/>
          </a:bodyPr>
          <a:lstStyle/>
          <a:p>
            <a:endParaRPr lang="en-US" sz="3200"/>
          </a:p>
        </p:txBody>
      </p:sp>
      <p:graphicFrame>
        <p:nvGraphicFramePr>
          <p:cNvPr id="1030" name="Rectangle 2" hidden="1"/>
          <p:cNvGraphicFramePr>
            <a:graphicFrameLocks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88523327"/>
              </p:ext>
            </p:extLst>
          </p:nvPr>
        </p:nvGraphicFramePr>
        <p:xfrm>
          <a:off x="14" y="12"/>
          <a:ext cx="207443" cy="15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think-cell Slide" r:id="rId6" imgW="0" imgH="0" progId="TCLayout.ActiveDocument.1">
                  <p:embed/>
                </p:oleObj>
              </mc:Choice>
              <mc:Fallback>
                <p:oleObj name="think-cell Slide" r:id="rId6" imgW="0" imgH="0" progId="TCLayout.ActiveDocument.1">
                  <p:embed/>
                  <p:pic>
                    <p:nvPicPr>
                      <p:cNvPr id="0" name="Rectangle 2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" y="12"/>
                        <a:ext cx="207443" cy="15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0" y="703263"/>
            <a:ext cx="11949113" cy="564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79828" tIns="35967" rIns="179828" bIns="456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4176" y="131619"/>
            <a:ext cx="1290638" cy="3082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37" r:id="rId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Arial" charset="0"/>
        </a:defRPr>
      </a:lvl2pPr>
      <a:lvl3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Arial" charset="0"/>
        </a:defRPr>
      </a:lvl3pPr>
      <a:lvl4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Arial" charset="0"/>
        </a:defRPr>
      </a:lvl4pPr>
      <a:lvl5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Arial" charset="0"/>
        </a:defRPr>
      </a:lvl5pPr>
      <a:lvl6pPr marL="609073" algn="r" defTabSz="1192780" rtl="0" fontAlgn="base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rgbClr val="080808"/>
          </a:solidFill>
          <a:latin typeface="Arial" charset="0"/>
        </a:defRPr>
      </a:lvl6pPr>
      <a:lvl7pPr marL="1218162" algn="r" defTabSz="1192780" rtl="0" fontAlgn="base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rgbClr val="080808"/>
          </a:solidFill>
          <a:latin typeface="Arial" charset="0"/>
        </a:defRPr>
      </a:lvl7pPr>
      <a:lvl8pPr marL="1827242" algn="r" defTabSz="1192780" rtl="0" fontAlgn="base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rgbClr val="080808"/>
          </a:solidFill>
          <a:latin typeface="Arial" charset="0"/>
        </a:defRPr>
      </a:lvl8pPr>
      <a:lvl9pPr marL="2436316" algn="r" defTabSz="1192780" rtl="0" fontAlgn="base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rgbClr val="080808"/>
          </a:solidFill>
          <a:latin typeface="Arial" charset="0"/>
        </a:defRPr>
      </a:lvl9pPr>
    </p:titleStyle>
    <p:bodyStyle>
      <a:lvl1pPr marL="0" indent="0"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243209" indent="-243209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–"/>
        <a:defRPr sz="1800">
          <a:solidFill>
            <a:schemeClr val="tx1"/>
          </a:solidFill>
          <a:latin typeface="+mn-lt"/>
        </a:defRPr>
      </a:lvl2pPr>
      <a:lvl3pPr marL="471614" indent="-228405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•"/>
        <a:defRPr sz="1800">
          <a:solidFill>
            <a:schemeClr val="tx1"/>
          </a:solidFill>
          <a:latin typeface="+mn-lt"/>
        </a:defRPr>
      </a:lvl3pPr>
      <a:lvl4pPr marL="714822" indent="-243209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▫"/>
        <a:defRPr sz="1800">
          <a:solidFill>
            <a:schemeClr val="tx1"/>
          </a:solidFill>
          <a:latin typeface="+mn-lt"/>
        </a:defRPr>
      </a:lvl4pPr>
      <a:lvl5pPr marL="958033" indent="-243209" algn="l" defTabSz="958033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▪"/>
        <a:defRPr sz="1800">
          <a:solidFill>
            <a:schemeClr val="tx1"/>
          </a:solidFill>
          <a:latin typeface="+mn-lt"/>
        </a:defRPr>
      </a:lvl5pPr>
      <a:lvl6pPr marL="1355628" indent="-253783" algn="l" defTabSz="1192780" rtl="0" fontAlgn="base">
        <a:lnSpc>
          <a:spcPct val="90000"/>
        </a:lnSpc>
        <a:spcBef>
          <a:spcPct val="40000"/>
        </a:spcBef>
        <a:spcAft>
          <a:spcPct val="0"/>
        </a:spcAft>
        <a:buChar char="-"/>
        <a:defRPr sz="1867">
          <a:solidFill>
            <a:schemeClr val="tx1"/>
          </a:solidFill>
          <a:latin typeface="+mn-lt"/>
        </a:defRPr>
      </a:lvl6pPr>
      <a:lvl7pPr marL="1964706" indent="-253783" algn="l" defTabSz="1192780" rtl="0" fontAlgn="base">
        <a:lnSpc>
          <a:spcPct val="90000"/>
        </a:lnSpc>
        <a:spcBef>
          <a:spcPct val="40000"/>
        </a:spcBef>
        <a:spcAft>
          <a:spcPct val="0"/>
        </a:spcAft>
        <a:buChar char="-"/>
        <a:defRPr sz="1867">
          <a:solidFill>
            <a:schemeClr val="tx1"/>
          </a:solidFill>
          <a:latin typeface="+mn-lt"/>
        </a:defRPr>
      </a:lvl7pPr>
      <a:lvl8pPr marL="2573783" indent="-253783" algn="l" defTabSz="1192780" rtl="0" fontAlgn="base">
        <a:lnSpc>
          <a:spcPct val="90000"/>
        </a:lnSpc>
        <a:spcBef>
          <a:spcPct val="40000"/>
        </a:spcBef>
        <a:spcAft>
          <a:spcPct val="0"/>
        </a:spcAft>
        <a:buChar char="-"/>
        <a:defRPr sz="1867">
          <a:solidFill>
            <a:schemeClr val="tx1"/>
          </a:solidFill>
          <a:latin typeface="+mn-lt"/>
        </a:defRPr>
      </a:lvl8pPr>
      <a:lvl9pPr marL="3182866" indent="-253783" algn="l" defTabSz="1192780" rtl="0" fontAlgn="base">
        <a:lnSpc>
          <a:spcPct val="90000"/>
        </a:lnSpc>
        <a:spcBef>
          <a:spcPct val="40000"/>
        </a:spcBef>
        <a:spcAft>
          <a:spcPct val="0"/>
        </a:spcAft>
        <a:buChar char="-"/>
        <a:defRPr sz="18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073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162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7242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6316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5399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4477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3556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2637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oleObject" Target="../embeddings/oleObject3.bin"/><Relationship Id="rId3" Type="http://schemas.openxmlformats.org/officeDocument/2006/relationships/tags" Target="../tags/tag6.xml"/><Relationship Id="rId21" Type="http://schemas.openxmlformats.org/officeDocument/2006/relationships/image" Target="../media/image4.emf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oleObject" Target="../embeddings/oleObject4.bin"/><Relationship Id="rId1" Type="http://schemas.openxmlformats.org/officeDocument/2006/relationships/vmlDrawing" Target="../drawings/vmlDrawing3.v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10" Type="http://schemas.openxmlformats.org/officeDocument/2006/relationships/tags" Target="../tags/tag13.xml"/><Relationship Id="rId19" Type="http://schemas.openxmlformats.org/officeDocument/2006/relationships/image" Target="../media/image3.emf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Object 18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0284975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7" name="think-cell Slide" r:id="rId18" imgW="383" imgH="385" progId="TCLayout.ActiveDocument.1">
                  <p:embed/>
                </p:oleObj>
              </mc:Choice>
              <mc:Fallback>
                <p:oleObj name="think-cell Slide" r:id="rId18" imgW="383" imgH="38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 hidden="1"/>
          <p:cNvSpPr/>
          <p:nvPr>
            <p:custDataLst>
              <p:tags r:id="rId3"/>
            </p:custDataLst>
          </p:nvPr>
        </p:nvSpPr>
        <p:spPr bwMode="auto">
          <a:xfrm>
            <a:off x="-61197" y="-64831"/>
            <a:ext cx="281145" cy="288413"/>
          </a:xfrm>
          <a:prstGeom prst="rect">
            <a:avLst/>
          </a:prstGeom>
          <a:solidFill>
            <a:scrgbClr r="0" g="0" b="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95350"/>
            <a:endParaRPr kumimoji="0" lang="en-US" sz="1400" b="0" u="none" strike="noStrike" cap="none" normalizeH="0" smtClean="0">
              <a:ln>
                <a:noFill/>
              </a:ln>
              <a:solidFill>
                <a:schemeClr val="tx1"/>
              </a:solidFill>
              <a:effectLst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Area Chart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A64B81-DDF4-4C7E-9C3D-A4C47BE53E61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  <p:graphicFrame>
        <p:nvGraphicFramePr>
          <p:cNvPr id="87" name="Object 86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34743924"/>
              </p:ext>
            </p:extLst>
          </p:nvPr>
        </p:nvGraphicFramePr>
        <p:xfrm>
          <a:off x="571500" y="1181100"/>
          <a:ext cx="9782089" cy="4628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8" name="Chart" r:id="rId20" imgW="9782089" imgH="4628982" progId="MSGraph.Chart.8">
                  <p:embed followColorScheme="full"/>
                </p:oleObj>
              </mc:Choice>
              <mc:Fallback>
                <p:oleObj name="Chart" r:id="rId20" imgW="9782089" imgH="4628982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571500" y="1181100"/>
                        <a:ext cx="9782089" cy="46289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" name="Text Placeholder 98"/>
          <p:cNvSpPr txBox="1">
            <a:spLocks/>
          </p:cNvSpPr>
          <p:nvPr>
            <p:custDataLst>
              <p:tags r:id="rId5"/>
            </p:custDataLst>
          </p:nvPr>
        </p:nvSpPr>
        <p:spPr bwMode="gray">
          <a:xfrm>
            <a:off x="4106863" y="3446463"/>
            <a:ext cx="149225" cy="212725"/>
          </a:xfrm>
          <a:prstGeom prst="rect">
            <a:avLst/>
          </a:prstGeom>
          <a:solidFill>
            <a:srgbClr val="9DB1CF"/>
          </a:solidFill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F937D6CD-2291-4B05-86EB-8FC2203B42CF}" type="datetime'''''''''''5'''''''''''''''''''''''''''''''''''''''''''''''''">
              <a:rPr lang="en-US" sz="1400" b="0"/>
              <a:pPr/>
              <a:t>5</a:t>
            </a:fld>
            <a:endParaRPr lang="en-US" sz="1400" b="0" kern="0" dirty="0">
              <a:sym typeface="+mn-lt"/>
            </a:endParaRPr>
          </a:p>
        </p:txBody>
      </p:sp>
      <p:sp>
        <p:nvSpPr>
          <p:cNvPr id="89" name="Text Placeholder 92"/>
          <p:cNvSpPr txBox="1">
            <a:spLocks/>
          </p:cNvSpPr>
          <p:nvPr>
            <p:custDataLst>
              <p:tags r:id="rId6"/>
            </p:custDataLst>
          </p:nvPr>
        </p:nvSpPr>
        <p:spPr bwMode="auto">
          <a:xfrm>
            <a:off x="10404475" y="2541588"/>
            <a:ext cx="56197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fld id="{271056B8-1DA2-47CE-97FD-E4C723E37E3C}" type="datetime'''A''''''i''''r'''' ''''b''''''''''''''''''''''''''''a''''g'">
              <a:rPr lang="en-US" sz="1400" b="0"/>
              <a:pPr/>
              <a:t>Air bag</a:t>
            </a:fld>
            <a:endParaRPr lang="en-US" sz="1400" b="0" kern="0" dirty="0">
              <a:sym typeface="+mn-lt"/>
            </a:endParaRPr>
          </a:p>
        </p:txBody>
      </p:sp>
      <p:sp>
        <p:nvSpPr>
          <p:cNvPr id="90" name="Text Placeholder 94"/>
          <p:cNvSpPr txBox="1">
            <a:spLocks/>
          </p:cNvSpPr>
          <p:nvPr>
            <p:custDataLst>
              <p:tags r:id="rId7"/>
            </p:custDataLst>
          </p:nvPr>
        </p:nvSpPr>
        <p:spPr bwMode="auto">
          <a:xfrm>
            <a:off x="10404475" y="3336925"/>
            <a:ext cx="5524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fld id="{BB319F41-43D1-4ED5-9C26-A6506D57EA2A}" type="datetime'''E''''n''g''''''''''''''i''''''''n''''''''e'''''''">
              <a:rPr lang="en-US" sz="1400" b="0"/>
              <a:pPr/>
              <a:t>Engine</a:t>
            </a:fld>
            <a:endParaRPr lang="en-US" sz="1400" b="0" kern="0" dirty="0">
              <a:sym typeface="+mn-lt"/>
            </a:endParaRPr>
          </a:p>
        </p:txBody>
      </p:sp>
      <p:sp>
        <p:nvSpPr>
          <p:cNvPr id="91" name="Text Placeholder 87"/>
          <p:cNvSpPr txBox="1">
            <a:spLocks/>
          </p:cNvSpPr>
          <p:nvPr>
            <p:custDataLst>
              <p:tags r:id="rId8"/>
            </p:custDataLst>
          </p:nvPr>
        </p:nvSpPr>
        <p:spPr bwMode="auto">
          <a:xfrm>
            <a:off x="3984625" y="5657850"/>
            <a:ext cx="3937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C07FEEBA-9001-46A6-9244-866E28A99A45}" type="datetime'''''''''''''''''''2''''''''''''''''''0''1''''''''''''''''1'''">
              <a:rPr lang="en-US" sz="1400" b="0"/>
              <a:pPr/>
              <a:t>2011</a:t>
            </a:fld>
            <a:endParaRPr lang="en-US" sz="1400" b="0" kern="0" dirty="0">
              <a:sym typeface="+mn-lt"/>
            </a:endParaRPr>
          </a:p>
        </p:txBody>
      </p:sp>
      <p:sp>
        <p:nvSpPr>
          <p:cNvPr id="92" name="Text Placeholder 86"/>
          <p:cNvSpPr txBox="1">
            <a:spLocks/>
          </p:cNvSpPr>
          <p:nvPr>
            <p:custDataLst>
              <p:tags r:id="rId9"/>
            </p:custDataLst>
          </p:nvPr>
        </p:nvSpPr>
        <p:spPr bwMode="auto">
          <a:xfrm>
            <a:off x="939800" y="5657850"/>
            <a:ext cx="4064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D3CAC3A6-8013-4822-B7B8-F62BD5486A3B}" type="datetime'''''''''''''''''''2''0''''''''''''1''''''''''''''''''''0'">
              <a:rPr lang="en-US" sz="1400" b="0"/>
              <a:pPr/>
              <a:t>2010</a:t>
            </a:fld>
            <a:endParaRPr lang="en-US" sz="1400" b="0" kern="0" dirty="0">
              <a:sym typeface="+mn-lt"/>
            </a:endParaRPr>
          </a:p>
        </p:txBody>
      </p:sp>
      <p:sp>
        <p:nvSpPr>
          <p:cNvPr id="93" name="Text Placeholder 93"/>
          <p:cNvSpPr txBox="1">
            <a:spLocks/>
          </p:cNvSpPr>
          <p:nvPr>
            <p:custDataLst>
              <p:tags r:id="rId10"/>
            </p:custDataLst>
          </p:nvPr>
        </p:nvSpPr>
        <p:spPr bwMode="auto">
          <a:xfrm>
            <a:off x="10404475" y="2846388"/>
            <a:ext cx="915988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fld id="{25592519-3CAD-4A5F-9822-9DED5B8A7241}" type="datetime'''Ha''''''''''''''''''n''''''''d'''''' ''''br''ak''''e'''''">
              <a:rPr lang="en-US" sz="1400" b="0"/>
              <a:pPr/>
              <a:t>Hand brake</a:t>
            </a:fld>
            <a:endParaRPr lang="en-US" sz="1400" b="0" kern="0" dirty="0">
              <a:sym typeface="+mn-lt"/>
            </a:endParaRPr>
          </a:p>
        </p:txBody>
      </p:sp>
      <p:sp>
        <p:nvSpPr>
          <p:cNvPr id="94" name="Text Placeholder 88"/>
          <p:cNvSpPr txBox="1">
            <a:spLocks/>
          </p:cNvSpPr>
          <p:nvPr>
            <p:custDataLst>
              <p:tags r:id="rId11"/>
            </p:custDataLst>
          </p:nvPr>
        </p:nvSpPr>
        <p:spPr bwMode="auto">
          <a:xfrm>
            <a:off x="7016750" y="5657850"/>
            <a:ext cx="4064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B470FFFB-F1C3-42D0-8506-7E726728DFBD}" type="datetime'''''2''''0''12'''''''''''''''''''''''''''''''''''''''">
              <a:rPr lang="en-US" sz="1400" b="0"/>
              <a:pPr/>
              <a:t>2012</a:t>
            </a:fld>
            <a:endParaRPr lang="en-US" sz="1400" b="0" kern="0" dirty="0">
              <a:sym typeface="+mn-lt"/>
            </a:endParaRPr>
          </a:p>
        </p:txBody>
      </p:sp>
      <p:sp>
        <p:nvSpPr>
          <p:cNvPr id="95" name="Text Placeholder 91"/>
          <p:cNvSpPr txBox="1">
            <a:spLocks/>
          </p:cNvSpPr>
          <p:nvPr>
            <p:custDataLst>
              <p:tags r:id="rId12"/>
            </p:custDataLst>
          </p:nvPr>
        </p:nvSpPr>
        <p:spPr bwMode="auto">
          <a:xfrm>
            <a:off x="10404475" y="2232025"/>
            <a:ext cx="442913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fld id="{896A0A25-5BD2-4968-825C-3F60D37BC460}" type="datetime'''''''Oth''''''''''''e''''r'''''''''''''''''''''''''''">
              <a:rPr lang="en-US" sz="1400" b="0"/>
              <a:pPr/>
              <a:t>Other</a:t>
            </a:fld>
            <a:endParaRPr lang="en-US" sz="1400" b="0" kern="0" dirty="0">
              <a:sym typeface="+mn-lt"/>
            </a:endParaRPr>
          </a:p>
        </p:txBody>
      </p:sp>
      <p:sp>
        <p:nvSpPr>
          <p:cNvPr id="96" name="Text Placeholder 95"/>
          <p:cNvSpPr txBox="1">
            <a:spLocks/>
          </p:cNvSpPr>
          <p:nvPr>
            <p:custDataLst>
              <p:tags r:id="rId13"/>
            </p:custDataLst>
          </p:nvPr>
        </p:nvSpPr>
        <p:spPr bwMode="auto">
          <a:xfrm>
            <a:off x="10404475" y="4537075"/>
            <a:ext cx="700088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fld id="{CD83CC4A-2B1C-47AC-AF0E-0F02D8695947}" type="datetime'''S''e''''at'''''''''''''''''' be''''''''''''l''t'''">
              <a:rPr lang="en-US" sz="1400" b="0"/>
              <a:pPr/>
              <a:t>Seat belt</a:t>
            </a:fld>
            <a:endParaRPr lang="en-US" sz="1400" b="0" kern="0" dirty="0">
              <a:sym typeface="+mn-lt"/>
            </a:endParaRPr>
          </a:p>
        </p:txBody>
      </p:sp>
      <p:sp>
        <p:nvSpPr>
          <p:cNvPr id="97" name="Text Placeholder 96"/>
          <p:cNvSpPr txBox="1">
            <a:spLocks/>
          </p:cNvSpPr>
          <p:nvPr>
            <p:custDataLst>
              <p:tags r:id="rId14"/>
            </p:custDataLst>
          </p:nvPr>
        </p:nvSpPr>
        <p:spPr bwMode="auto">
          <a:xfrm>
            <a:off x="10055225" y="5657850"/>
            <a:ext cx="4064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AA17C5B8-16BE-4C07-9054-03192BADD6AC}" type="datetime'''''''''''2''0''1''''''3'''''''''''''''">
              <a:rPr lang="en-US" sz="1400" b="0"/>
              <a:pPr/>
              <a:t>2013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8" name="Text Placeholder 97"/>
          <p:cNvSpPr txBox="1">
            <a:spLocks/>
          </p:cNvSpPr>
          <p:nvPr>
            <p:custDataLst>
              <p:tags r:id="rId15"/>
            </p:custDataLst>
          </p:nvPr>
        </p:nvSpPr>
        <p:spPr bwMode="gray">
          <a:xfrm>
            <a:off x="1187450" y="4922838"/>
            <a:ext cx="149225" cy="212725"/>
          </a:xfrm>
          <a:prstGeom prst="rect">
            <a:avLst/>
          </a:prstGeom>
          <a:solidFill>
            <a:srgbClr val="6F8DB9"/>
          </a:solidFill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79F7CC90-FC26-4E0F-B0F5-8296C7D3640B}" type="datetime'''''''''''''''''3'''">
              <a:rPr lang="en-US" sz="1400" b="0">
                <a:solidFill>
                  <a:schemeClr val="bg1"/>
                </a:solidFill>
              </a:rPr>
              <a:pPr/>
              <a:t>3</a:t>
            </a:fld>
            <a:endParaRPr lang="en-US" sz="1400" b="0" kern="0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99" name="Text Placeholder 99"/>
          <p:cNvSpPr txBox="1">
            <a:spLocks/>
          </p:cNvSpPr>
          <p:nvPr>
            <p:custDataLst>
              <p:tags r:id="rId16"/>
            </p:custDataLst>
          </p:nvPr>
        </p:nvSpPr>
        <p:spPr bwMode="gray">
          <a:xfrm>
            <a:off x="7145338" y="2746375"/>
            <a:ext cx="149225" cy="212725"/>
          </a:xfrm>
          <a:prstGeom prst="rect">
            <a:avLst/>
          </a:prstGeom>
          <a:solidFill>
            <a:srgbClr val="9DB1CF"/>
          </a:solidFill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ABF8B456-E377-4124-A96E-80858947228D}" type="datetime'''''''''''''''''''''''''''9'''''''''''''''''''''''''''''''''''">
              <a:rPr lang="en-US" sz="1400" b="0"/>
              <a:pPr/>
              <a:t>9</a:t>
            </a:fld>
            <a:endParaRPr lang="en-US" sz="1400" b="0" kern="0" dirty="0"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3795707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THINKCELLPRESENTATIONDONOTDELETE" val="&lt;?xml version=&quot;1.0&quot; encoding=&quot;UTF-16&quot; standalone=&quot;yes&quot;?&gt;&#10;&lt;root reqver=&quot;21047&quot;&gt;&lt;version val=&quot;23024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m_strFormatTime&gt;%d/%m/%Y&lt;/m_strFormatTime&gt;&lt;/m_precDefaultDate&gt;&lt;m_precDefaultYear&gt;&lt;m_bNumberIsYear val=&quot;0&quot;/&gt;&lt;/m_precDefaultYear&gt;&lt;m_precDefaultQuarter&gt;&lt;m_bNumberIsYear val=&quot;0&quot;/&gt;&lt;/m_precDefaultQuarter&gt;&lt;m_precDefaultMonth&gt;&lt;m_bNumberIsYear val=&quot;0&quot;/&gt;&lt;/m_precDefaultMonth&gt;&lt;m_precDefaultWeek&gt;&lt;m_bNumberIsYear val=&quot;0&quot;/&gt;&lt;/m_precDefaultWeek&gt;&lt;m_precDefaultDay&gt;&lt;m_bNumberIsYear val=&quot;0&quot;/&gt;&lt;/m_precDefaultDay&gt;&lt;m_mruColor&gt;&lt;m_vecMRU length=&quot;1&quot;&gt;&lt;elem m_fUsage=&quot;1.00000000000000000000E+000&quot;&gt;&lt;m_msothmcolidx val=&quot;0&quot;/&gt;&lt;m_rgb r=&quot;cf&quot; g=&quot;cf&quot; b=&quot;cf&quot;/&gt;&lt;m_ppcolschidx tagver0=&quot;23004&quot; tagname0=&quot;m_ppcolschidxUNRECOGNIZED&quot; val=&quot;0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2shyPkLiEK8NXUsA4IiB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4bw.CUtG0CZ_nqA7WA1X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A.ChOsqB0qYTGL.VGwup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1it1OP0Ikqd0cIZy28gu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NhUP2.E1UajEPGwEXhoc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OT_dsy0d0eGtY2lxHXHM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FvFoukRc0W7UvHmxhy3Z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d.0F0OpmEGoV7QBa.Vqz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1iJvxck_Uif3gb5xuqsX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_orjvTLJk2orRMbn3f_x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IDDONOTDELETE" val="H6EdDtx6u0C5EOXGQOn_yg"/>
  <p:tag name="THINKCELLSTATEDONOTDELETE" val="JybfW67J70eTncmI9DWav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yBTyVV7dJkO_SA.ZGwD20w"/>
  <p:tag name="THINKCELLIDDONOTDELETE" val="WImSoy1BGk2qeJ_gZBR4C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EapZ1n4fkuIEU51k6F2W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aevGHAdlEqToWJwrs7Eg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OLq3DxUOU2wViBLZaHXZ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Q6vi3Hih02l2pcCp0u.F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GfaBWN3bE2W.4zbiJSJzQ"/>
</p:tagLst>
</file>

<file path=ppt/theme/theme1.xml><?xml version="1.0" encoding="utf-8"?>
<a:theme xmlns:a="http://schemas.openxmlformats.org/drawingml/2006/main" name="think-cell Master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FFFFFF"/>
      </a:accent1>
      <a:accent2>
        <a:srgbClr val="D8D8D8"/>
      </a:accent2>
      <a:accent3>
        <a:srgbClr val="FFFFFF"/>
      </a:accent3>
      <a:accent4>
        <a:srgbClr val="000000"/>
      </a:accent4>
      <a:accent5>
        <a:srgbClr val="FFFFFF"/>
      </a:accent5>
      <a:accent6>
        <a:srgbClr val="CCD3DA"/>
      </a:accent6>
      <a:hlink>
        <a:srgbClr val="BACCDE"/>
      </a:hlink>
      <a:folHlink>
        <a:srgbClr val="85A5C5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ctr" defTabSz="89535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ctr" defTabSz="89535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9E9E9E"/>
        </a:dk2>
        <a:lt2>
          <a:srgbClr val="DDDDDD"/>
        </a:lt2>
        <a:accent1>
          <a:srgbClr val="BCBCBC"/>
        </a:accent1>
        <a:accent2>
          <a:srgbClr val="E9E9E9"/>
        </a:accent2>
        <a:accent3>
          <a:srgbClr val="FFFFFF"/>
        </a:accent3>
        <a:accent4>
          <a:srgbClr val="000000"/>
        </a:accent4>
        <a:accent5>
          <a:srgbClr val="DADADA"/>
        </a:accent5>
        <a:accent6>
          <a:srgbClr val="D3D3D3"/>
        </a:accent6>
        <a:hlink>
          <a:srgbClr val="BCBCBC"/>
        </a:hlink>
        <a:folHlink>
          <a:srgbClr val="5353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80"/>
        </a:dk1>
        <a:lt1>
          <a:srgbClr val="FFFFFF"/>
        </a:lt1>
        <a:dk2>
          <a:srgbClr val="B4D7C8"/>
        </a:dk2>
        <a:lt2>
          <a:srgbClr val="C0C0C0"/>
        </a:lt2>
        <a:accent1>
          <a:srgbClr val="000080"/>
        </a:accent1>
        <a:accent2>
          <a:srgbClr val="1AB2E2"/>
        </a:accent2>
        <a:accent3>
          <a:srgbClr val="FFFFFF"/>
        </a:accent3>
        <a:accent4>
          <a:srgbClr val="00006C"/>
        </a:accent4>
        <a:accent5>
          <a:srgbClr val="AAAAC0"/>
        </a:accent5>
        <a:accent6>
          <a:srgbClr val="16A1CD"/>
        </a:accent6>
        <a:hlink>
          <a:srgbClr val="FFFF66"/>
        </a:hlink>
        <a:folHlink>
          <a:srgbClr val="B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C30C3E"/>
        </a:accent1>
        <a:accent2>
          <a:srgbClr val="007770"/>
        </a:accent2>
        <a:accent3>
          <a:srgbClr val="FFFFFF"/>
        </a:accent3>
        <a:accent4>
          <a:srgbClr val="000000"/>
        </a:accent4>
        <a:accent5>
          <a:srgbClr val="DEAAAF"/>
        </a:accent5>
        <a:accent6>
          <a:srgbClr val="006B65"/>
        </a:accent6>
        <a:hlink>
          <a:srgbClr val="FFFF66"/>
        </a:hlink>
        <a:folHlink>
          <a:srgbClr val="B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C30C3E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DEAAA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FFF2AF"/>
        </a:dk2>
        <a:lt2>
          <a:srgbClr val="A9A49F"/>
        </a:lt2>
        <a:accent1>
          <a:srgbClr val="B2D1B2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D5E5D5"/>
        </a:accent5>
        <a:accent6>
          <a:srgbClr val="E7B95C"/>
        </a:accent6>
        <a:hlink>
          <a:srgbClr val="DBE9DB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FFFFFF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0099CC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">
        <a:dk1>
          <a:srgbClr val="000000"/>
        </a:dk1>
        <a:lt1>
          <a:srgbClr val="FFFFFF"/>
        </a:lt1>
        <a:dk2>
          <a:srgbClr val="9E9E9E"/>
        </a:dk2>
        <a:lt2>
          <a:srgbClr val="DDDDDD"/>
        </a:lt2>
        <a:accent1>
          <a:srgbClr val="BCBCBC"/>
        </a:accent1>
        <a:accent2>
          <a:srgbClr val="E9E9E9"/>
        </a:accent2>
        <a:accent3>
          <a:srgbClr val="FFFFFF"/>
        </a:accent3>
        <a:accent4>
          <a:srgbClr val="000000"/>
        </a:accent4>
        <a:accent5>
          <a:srgbClr val="DADADA"/>
        </a:accent5>
        <a:accent6>
          <a:srgbClr val="D3D3D3"/>
        </a:accent6>
        <a:hlink>
          <a:srgbClr val="BCBCBC"/>
        </a:hlink>
        <a:folHlink>
          <a:srgbClr val="5353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80"/>
        </a:dk1>
        <a:lt1>
          <a:srgbClr val="FFFFFF"/>
        </a:lt1>
        <a:dk2>
          <a:srgbClr val="B4D7C8"/>
        </a:dk2>
        <a:lt2>
          <a:srgbClr val="C0C0C0"/>
        </a:lt2>
        <a:accent1>
          <a:srgbClr val="000080"/>
        </a:accent1>
        <a:accent2>
          <a:srgbClr val="1AB2E2"/>
        </a:accent2>
        <a:accent3>
          <a:srgbClr val="FFFFFF"/>
        </a:accent3>
        <a:accent4>
          <a:srgbClr val="00006C"/>
        </a:accent4>
        <a:accent5>
          <a:srgbClr val="AAAAC0"/>
        </a:accent5>
        <a:accent6>
          <a:srgbClr val="16A1CD"/>
        </a:accent6>
        <a:hlink>
          <a:srgbClr val="FFFF66"/>
        </a:hlink>
        <a:folHlink>
          <a:srgbClr val="B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C30C3E"/>
        </a:accent1>
        <a:accent2>
          <a:srgbClr val="007770"/>
        </a:accent2>
        <a:accent3>
          <a:srgbClr val="FFFFFF"/>
        </a:accent3>
        <a:accent4>
          <a:srgbClr val="000000"/>
        </a:accent4>
        <a:accent5>
          <a:srgbClr val="DEAAAF"/>
        </a:accent5>
        <a:accent6>
          <a:srgbClr val="006B65"/>
        </a:accent6>
        <a:hlink>
          <a:srgbClr val="FFFF66"/>
        </a:hlink>
        <a:folHlink>
          <a:srgbClr val="B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C30C3E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DEAAA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FFF2AF"/>
        </a:dk2>
        <a:lt2>
          <a:srgbClr val="A9A49F"/>
        </a:lt2>
        <a:accent1>
          <a:srgbClr val="B2D1B2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D5E5D5"/>
        </a:accent5>
        <a:accent6>
          <a:srgbClr val="E7B95C"/>
        </a:accent6>
        <a:hlink>
          <a:srgbClr val="DBE9DB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FFFFFF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0099CC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think-cell Master</vt:lpstr>
      <vt:lpstr>think-cell Slide</vt:lpstr>
      <vt:lpstr>Chart</vt:lpstr>
      <vt:lpstr>Area Chart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2013-11-29T16:49:48Z</dcterms:created>
  <dcterms:modified xsi:type="dcterms:W3CDTF">2013-11-29T16:50:07Z</dcterms:modified>
</cp:coreProperties>
</file>